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36"/>
  </p:notesMasterIdLst>
  <p:sldIdLst>
    <p:sldId id="256" r:id="rId2"/>
    <p:sldId id="258" r:id="rId3"/>
    <p:sldId id="260" r:id="rId4"/>
    <p:sldId id="259" r:id="rId5"/>
    <p:sldId id="296" r:id="rId6"/>
    <p:sldId id="298" r:id="rId7"/>
    <p:sldId id="299" r:id="rId8"/>
    <p:sldId id="305" r:id="rId9"/>
    <p:sldId id="307" r:id="rId10"/>
    <p:sldId id="306" r:id="rId11"/>
    <p:sldId id="308" r:id="rId12"/>
    <p:sldId id="309" r:id="rId13"/>
    <p:sldId id="310" r:id="rId14"/>
    <p:sldId id="311" r:id="rId15"/>
    <p:sldId id="312" r:id="rId16"/>
    <p:sldId id="313" r:id="rId17"/>
    <p:sldId id="300" r:id="rId18"/>
    <p:sldId id="301" r:id="rId19"/>
    <p:sldId id="302" r:id="rId20"/>
    <p:sldId id="265" r:id="rId21"/>
    <p:sldId id="261" r:id="rId22"/>
    <p:sldId id="314" r:id="rId23"/>
    <p:sldId id="315" r:id="rId24"/>
    <p:sldId id="266" r:id="rId25"/>
    <p:sldId id="262" r:id="rId26"/>
    <p:sldId id="317" r:id="rId27"/>
    <p:sldId id="318" r:id="rId28"/>
    <p:sldId id="319" r:id="rId29"/>
    <p:sldId id="320" r:id="rId30"/>
    <p:sldId id="321" r:id="rId31"/>
    <p:sldId id="322" r:id="rId32"/>
    <p:sldId id="323" r:id="rId33"/>
    <p:sldId id="324" r:id="rId34"/>
    <p:sldId id="275" r:id="rId35"/>
  </p:sldIdLst>
  <p:sldSz cx="9144000" cy="5143500" type="screen16x9"/>
  <p:notesSz cx="6858000" cy="9144000"/>
  <p:embeddedFontLst>
    <p:embeddedFont>
      <p:font typeface="Calibri" panose="020F0502020204030204" pitchFamily="34" charset="0"/>
      <p:regular r:id="rId37"/>
      <p:bold r:id="rId38"/>
      <p:italic r:id="rId39"/>
      <p:boldItalic r:id="rId40"/>
    </p:embeddedFont>
    <p:embeddedFont>
      <p:font typeface="Exo" panose="020B0604020202020204" charset="0"/>
      <p:regular r:id="rId41"/>
      <p:bold r:id="rId42"/>
      <p:italic r:id="rId43"/>
      <p:boldItalic r:id="rId44"/>
    </p:embeddedFont>
    <p:embeddedFont>
      <p:font typeface="Helvetica" panose="020B0604020202020204" pitchFamily="34" charset="0"/>
      <p:regular r:id="rId45"/>
      <p:bold r:id="rId46"/>
      <p:italic r:id="rId47"/>
      <p:boldItalic r:id="rId48"/>
    </p:embeddedFont>
    <p:embeddedFont>
      <p:font typeface="Nunito Light" pitchFamily="2" charset="0"/>
      <p:regular r:id="rId49"/>
      <p:italic r:id="rId50"/>
    </p:embeddedFont>
    <p:embeddedFont>
      <p:font typeface="Open Sans" panose="020B0606030504020204" pitchFamily="34" charset="0"/>
      <p:regular r:id="rId51"/>
      <p:bold r:id="rId52"/>
      <p:italic r:id="rId53"/>
      <p:boldItalic r:id="rId54"/>
    </p:embeddedFont>
    <p:embeddedFont>
      <p:font typeface="PT Sans" panose="020B0503020203020204" pitchFamily="34" charset="0"/>
      <p:regular r:id="rId55"/>
      <p:bold r:id="rId56"/>
      <p:italic r:id="rId57"/>
      <p:boldItalic r:id="rId58"/>
    </p:embeddedFont>
    <p:embeddedFont>
      <p:font typeface="Raleway" pitchFamily="2" charset="0"/>
      <p:regular r:id="rId59"/>
      <p:bold r:id="rId60"/>
      <p:italic r:id="rId61"/>
      <p:boldItalic r:id="rId62"/>
    </p:embeddedFont>
    <p:embeddedFont>
      <p:font typeface="Roboto" panose="02000000000000000000" pitchFamily="2"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92C79BB-8290-409B-B484-E97ADEFA99EC}">
  <a:tblStyle styleId="{192C79BB-8290-409B-B484-E97ADEFA99E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4516C3F-4D30-49B6-B465-0B7889C11CB2}"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510" autoAdjust="0"/>
    <p:restoredTop sz="94993" autoAdjust="0"/>
  </p:normalViewPr>
  <p:slideViewPr>
    <p:cSldViewPr snapToGrid="0">
      <p:cViewPr varScale="1">
        <p:scale>
          <a:sx n="114" d="100"/>
          <a:sy n="114" d="100"/>
        </p:scale>
        <p:origin x="523" y="86"/>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font" Target="fonts/font19.fntdata"/><Relationship Id="rId63" Type="http://schemas.openxmlformats.org/officeDocument/2006/relationships/font" Target="fonts/font27.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8" Type="http://schemas.openxmlformats.org/officeDocument/2006/relationships/font" Target="fonts/font22.fntdata"/><Relationship Id="rId66" Type="http://schemas.openxmlformats.org/officeDocument/2006/relationships/font" Target="fonts/font3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font" Target="fonts/font21.fntdata"/><Relationship Id="rId61" Type="http://schemas.openxmlformats.org/officeDocument/2006/relationships/font" Target="fonts/font2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font" Target="fonts/font16.fntdata"/><Relationship Id="rId60" Type="http://schemas.openxmlformats.org/officeDocument/2006/relationships/font" Target="fonts/font24.fntdata"/><Relationship Id="rId65" Type="http://schemas.openxmlformats.org/officeDocument/2006/relationships/font" Target="fonts/font2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font" Target="fonts/font20.fntdata"/><Relationship Id="rId64" Type="http://schemas.openxmlformats.org/officeDocument/2006/relationships/font" Target="fonts/font28.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59" Type="http://schemas.openxmlformats.org/officeDocument/2006/relationships/font" Target="fonts/font23.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font" Target="fonts/font18.fntdata"/><Relationship Id="rId62" Type="http://schemas.openxmlformats.org/officeDocument/2006/relationships/font" Target="fonts/font26.fntdata"/><Relationship Id="rId70" Type="http://schemas.openxmlformats.org/officeDocument/2006/relationships/tableStyles" Target="tableStyles.xml"/></Relationships>
</file>

<file path=ppt/media/image1.png>
</file>

<file path=ppt/media/image2.jpg>
</file>

<file path=ppt/media/image3.jp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1235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5853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61336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54951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87517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06601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22472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94564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87188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0597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66052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10243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13410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1380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81819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96383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64533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45765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77097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91463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2957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8327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8243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32217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78676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10" name="Google Shape;10;p2"/>
          <p:cNvSpPr txBox="1">
            <a:spLocks noGrp="1"/>
          </p:cNvSpPr>
          <p:nvPr>
            <p:ph type="ctrTitle"/>
          </p:nvPr>
        </p:nvSpPr>
        <p:spPr>
          <a:xfrm>
            <a:off x="713225" y="1102450"/>
            <a:ext cx="4092000" cy="21633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3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392150"/>
            <a:ext cx="1914000" cy="648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a:off x="4958025" y="-125"/>
            <a:ext cx="4185900" cy="5143500"/>
          </a:xfrm>
          <a:prstGeom prst="rect">
            <a:avLst/>
          </a:prstGeom>
          <a:noFill/>
          <a:ln>
            <a:noFill/>
          </a:ln>
        </p:spPr>
      </p:sp>
      <p:grpSp>
        <p:nvGrpSpPr>
          <p:cNvPr id="13" name="Google Shape;13;p2"/>
          <p:cNvGrpSpPr/>
          <p:nvPr/>
        </p:nvGrpSpPr>
        <p:grpSpPr>
          <a:xfrm>
            <a:off x="-9" y="0"/>
            <a:ext cx="2193196" cy="5143300"/>
            <a:chOff x="-9" y="0"/>
            <a:chExt cx="2193196" cy="5143300"/>
          </a:xfrm>
        </p:grpSpPr>
        <p:sp>
          <p:nvSpPr>
            <p:cNvPr id="14" name="Google Shape;14;p2"/>
            <p:cNvSpPr/>
            <p:nvPr/>
          </p:nvSpPr>
          <p:spPr>
            <a:xfrm>
              <a:off x="1763288" y="4911100"/>
              <a:ext cx="429900" cy="2322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 y="4604000"/>
              <a:ext cx="1763100" cy="295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0" y="0"/>
              <a:ext cx="1392300" cy="4473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1"/>
        <p:cNvGrpSpPr/>
        <p:nvPr/>
      </p:nvGrpSpPr>
      <p:grpSpPr>
        <a:xfrm>
          <a:off x="0" y="0"/>
          <a:ext cx="0" cy="0"/>
          <a:chOff x="0" y="0"/>
          <a:chExt cx="0" cy="0"/>
        </a:xfrm>
      </p:grpSpPr>
      <p:pic>
        <p:nvPicPr>
          <p:cNvPr id="122" name="Google Shape;122;p13"/>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123" name="Google Shape;12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4" name="Google Shape;124;p13"/>
          <p:cNvSpPr txBox="1">
            <a:spLocks noGrp="1"/>
          </p:cNvSpPr>
          <p:nvPr>
            <p:ph type="title" idx="2" hasCustomPrompt="1"/>
          </p:nvPr>
        </p:nvSpPr>
        <p:spPr>
          <a:xfrm>
            <a:off x="720000" y="166879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a:spLocks noGrp="1"/>
          </p:cNvSpPr>
          <p:nvPr>
            <p:ph type="title" idx="3" hasCustomPrompt="1"/>
          </p:nvPr>
        </p:nvSpPr>
        <p:spPr>
          <a:xfrm>
            <a:off x="4820975" y="166879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a:spLocks noGrp="1"/>
          </p:cNvSpPr>
          <p:nvPr>
            <p:ph type="title" idx="4" hasCustomPrompt="1"/>
          </p:nvPr>
        </p:nvSpPr>
        <p:spPr>
          <a:xfrm>
            <a:off x="720000" y="2530040"/>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 name="Google Shape;127;p13"/>
          <p:cNvSpPr txBox="1">
            <a:spLocks noGrp="1"/>
          </p:cNvSpPr>
          <p:nvPr>
            <p:ph type="title" idx="5" hasCustomPrompt="1"/>
          </p:nvPr>
        </p:nvSpPr>
        <p:spPr>
          <a:xfrm>
            <a:off x="4820975" y="2530040"/>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a:spLocks noGrp="1"/>
          </p:cNvSpPr>
          <p:nvPr>
            <p:ph type="title" idx="6" hasCustomPrompt="1"/>
          </p:nvPr>
        </p:nvSpPr>
        <p:spPr>
          <a:xfrm>
            <a:off x="720000" y="3391289"/>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a:spLocks noGrp="1"/>
          </p:cNvSpPr>
          <p:nvPr>
            <p:ph type="title" idx="7" hasCustomPrompt="1"/>
          </p:nvPr>
        </p:nvSpPr>
        <p:spPr>
          <a:xfrm>
            <a:off x="4820975" y="3391289"/>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a:spLocks noGrp="1"/>
          </p:cNvSpPr>
          <p:nvPr>
            <p:ph type="subTitle" idx="1"/>
          </p:nvPr>
        </p:nvSpPr>
        <p:spPr>
          <a:xfrm>
            <a:off x="1530900" y="1668791"/>
            <a:ext cx="27921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oboto"/>
                <a:ea typeface="Roboto"/>
                <a:cs typeface="Roboto"/>
                <a:sym typeface="Robo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1" name="Google Shape;131;p13"/>
          <p:cNvSpPr txBox="1">
            <a:spLocks noGrp="1"/>
          </p:cNvSpPr>
          <p:nvPr>
            <p:ph type="subTitle" idx="8"/>
          </p:nvPr>
        </p:nvSpPr>
        <p:spPr>
          <a:xfrm>
            <a:off x="1530900" y="2530190"/>
            <a:ext cx="27921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oboto"/>
                <a:ea typeface="Roboto"/>
                <a:cs typeface="Roboto"/>
                <a:sym typeface="Robo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2" name="Google Shape;132;p13"/>
          <p:cNvSpPr txBox="1">
            <a:spLocks noGrp="1"/>
          </p:cNvSpPr>
          <p:nvPr>
            <p:ph type="subTitle" idx="9"/>
          </p:nvPr>
        </p:nvSpPr>
        <p:spPr>
          <a:xfrm>
            <a:off x="1530900" y="3391589"/>
            <a:ext cx="2792100" cy="44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oboto"/>
                <a:ea typeface="Roboto"/>
                <a:cs typeface="Roboto"/>
                <a:sym typeface="Robo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3" name="Google Shape;133;p13"/>
          <p:cNvSpPr txBox="1">
            <a:spLocks noGrp="1"/>
          </p:cNvSpPr>
          <p:nvPr>
            <p:ph type="subTitle" idx="13"/>
          </p:nvPr>
        </p:nvSpPr>
        <p:spPr>
          <a:xfrm>
            <a:off x="5631875" y="1668791"/>
            <a:ext cx="27921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oboto"/>
                <a:ea typeface="Roboto"/>
                <a:cs typeface="Roboto"/>
                <a:sym typeface="Robo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4" name="Google Shape;134;p13"/>
          <p:cNvSpPr txBox="1">
            <a:spLocks noGrp="1"/>
          </p:cNvSpPr>
          <p:nvPr>
            <p:ph type="subTitle" idx="14"/>
          </p:nvPr>
        </p:nvSpPr>
        <p:spPr>
          <a:xfrm>
            <a:off x="5631875" y="2530190"/>
            <a:ext cx="27921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oboto"/>
                <a:ea typeface="Roboto"/>
                <a:cs typeface="Roboto"/>
                <a:sym typeface="Robo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5" name="Google Shape;135;p13"/>
          <p:cNvSpPr txBox="1">
            <a:spLocks noGrp="1"/>
          </p:cNvSpPr>
          <p:nvPr>
            <p:ph type="subTitle" idx="15"/>
          </p:nvPr>
        </p:nvSpPr>
        <p:spPr>
          <a:xfrm>
            <a:off x="5631875" y="3391589"/>
            <a:ext cx="2792100" cy="44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oboto"/>
                <a:ea typeface="Roboto"/>
                <a:cs typeface="Roboto"/>
                <a:sym typeface="Roboto"/>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36" name="Google Shape;136;p13"/>
          <p:cNvGrpSpPr/>
          <p:nvPr/>
        </p:nvGrpSpPr>
        <p:grpSpPr>
          <a:xfrm>
            <a:off x="0" y="0"/>
            <a:ext cx="8704775" cy="5143700"/>
            <a:chOff x="0" y="0"/>
            <a:chExt cx="8704775" cy="5143700"/>
          </a:xfrm>
        </p:grpSpPr>
        <p:sp>
          <p:nvSpPr>
            <p:cNvPr id="137" name="Google Shape;137;p13"/>
            <p:cNvSpPr/>
            <p:nvPr/>
          </p:nvSpPr>
          <p:spPr>
            <a:xfrm>
              <a:off x="3659850" y="4604000"/>
              <a:ext cx="539700" cy="539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5225250" y="4603975"/>
              <a:ext cx="539700" cy="197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4199550" y="4603975"/>
              <a:ext cx="734700" cy="2808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3"/>
            <p:cNvGrpSpPr/>
            <p:nvPr/>
          </p:nvGrpSpPr>
          <p:grpSpPr>
            <a:xfrm>
              <a:off x="0" y="0"/>
              <a:ext cx="8704775" cy="820300"/>
              <a:chOff x="0" y="0"/>
              <a:chExt cx="8704775" cy="820300"/>
            </a:xfrm>
          </p:grpSpPr>
          <p:sp>
            <p:nvSpPr>
              <p:cNvPr id="141" name="Google Shape;141;p13"/>
              <p:cNvSpPr/>
              <p:nvPr/>
            </p:nvSpPr>
            <p:spPr>
              <a:xfrm>
                <a:off x="280800" y="280800"/>
                <a:ext cx="926700" cy="2586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7619875" y="180700"/>
                <a:ext cx="810900" cy="3588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8423975" y="539500"/>
                <a:ext cx="280800" cy="2808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a:off x="0" y="0"/>
                <a:ext cx="280800" cy="2808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06"/>
        <p:cNvGrpSpPr/>
        <p:nvPr/>
      </p:nvGrpSpPr>
      <p:grpSpPr>
        <a:xfrm>
          <a:off x="0" y="0"/>
          <a:ext cx="0" cy="0"/>
          <a:chOff x="0" y="0"/>
          <a:chExt cx="0" cy="0"/>
        </a:xfrm>
      </p:grpSpPr>
      <p:pic>
        <p:nvPicPr>
          <p:cNvPr id="207" name="Google Shape;207;p19"/>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208" name="Google Shape;20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9" name="Google Shape;209;p19"/>
          <p:cNvSpPr txBox="1">
            <a:spLocks noGrp="1"/>
          </p:cNvSpPr>
          <p:nvPr>
            <p:ph type="subTitle" idx="1"/>
          </p:nvPr>
        </p:nvSpPr>
        <p:spPr>
          <a:xfrm>
            <a:off x="937625" y="2330550"/>
            <a:ext cx="2175300" cy="16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0" name="Google Shape;210;p19"/>
          <p:cNvSpPr txBox="1">
            <a:spLocks noGrp="1"/>
          </p:cNvSpPr>
          <p:nvPr>
            <p:ph type="subTitle" idx="2"/>
          </p:nvPr>
        </p:nvSpPr>
        <p:spPr>
          <a:xfrm>
            <a:off x="3484350" y="2330550"/>
            <a:ext cx="2175300" cy="16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1" name="Google Shape;211;p19"/>
          <p:cNvSpPr txBox="1">
            <a:spLocks noGrp="1"/>
          </p:cNvSpPr>
          <p:nvPr>
            <p:ph type="subTitle" idx="3"/>
          </p:nvPr>
        </p:nvSpPr>
        <p:spPr>
          <a:xfrm>
            <a:off x="6031075" y="2330550"/>
            <a:ext cx="2175300" cy="16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2" name="Google Shape;212;p19"/>
          <p:cNvSpPr txBox="1">
            <a:spLocks noGrp="1"/>
          </p:cNvSpPr>
          <p:nvPr>
            <p:ph type="subTitle" idx="4"/>
          </p:nvPr>
        </p:nvSpPr>
        <p:spPr>
          <a:xfrm>
            <a:off x="937625" y="1841553"/>
            <a:ext cx="2175300" cy="489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oboto"/>
                <a:ea typeface="Roboto"/>
                <a:cs typeface="Roboto"/>
                <a:sym typeface="Robo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3" name="Google Shape;213;p19"/>
          <p:cNvSpPr txBox="1">
            <a:spLocks noGrp="1"/>
          </p:cNvSpPr>
          <p:nvPr>
            <p:ph type="subTitle" idx="5"/>
          </p:nvPr>
        </p:nvSpPr>
        <p:spPr>
          <a:xfrm>
            <a:off x="3484350" y="1841553"/>
            <a:ext cx="2175300" cy="489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oboto"/>
                <a:ea typeface="Roboto"/>
                <a:cs typeface="Roboto"/>
                <a:sym typeface="Robo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4" name="Google Shape;214;p19"/>
          <p:cNvSpPr txBox="1">
            <a:spLocks noGrp="1"/>
          </p:cNvSpPr>
          <p:nvPr>
            <p:ph type="subTitle" idx="6"/>
          </p:nvPr>
        </p:nvSpPr>
        <p:spPr>
          <a:xfrm>
            <a:off x="6031075" y="1841553"/>
            <a:ext cx="2175300" cy="489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oboto"/>
                <a:ea typeface="Roboto"/>
                <a:cs typeface="Roboto"/>
                <a:sym typeface="Robo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15" name="Google Shape;215;p19"/>
          <p:cNvGrpSpPr/>
          <p:nvPr/>
        </p:nvGrpSpPr>
        <p:grpSpPr>
          <a:xfrm>
            <a:off x="0" y="0"/>
            <a:ext cx="9144000" cy="5143550"/>
            <a:chOff x="0" y="0"/>
            <a:chExt cx="9144000" cy="5143550"/>
          </a:xfrm>
        </p:grpSpPr>
        <p:sp>
          <p:nvSpPr>
            <p:cNvPr id="216" name="Google Shape;216;p19"/>
            <p:cNvSpPr/>
            <p:nvPr/>
          </p:nvSpPr>
          <p:spPr>
            <a:xfrm>
              <a:off x="0" y="4410650"/>
              <a:ext cx="732900" cy="7329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9"/>
            <p:cNvSpPr/>
            <p:nvPr/>
          </p:nvSpPr>
          <p:spPr>
            <a:xfrm>
              <a:off x="8541300" y="1017725"/>
              <a:ext cx="602700" cy="2955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9"/>
            <p:cNvSpPr/>
            <p:nvPr/>
          </p:nvSpPr>
          <p:spPr>
            <a:xfrm>
              <a:off x="0" y="0"/>
              <a:ext cx="1462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9"/>
            <p:cNvSpPr/>
            <p:nvPr/>
          </p:nvSpPr>
          <p:spPr>
            <a:xfrm>
              <a:off x="1462200" y="170400"/>
              <a:ext cx="732900" cy="2322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9"/>
            <p:cNvSpPr/>
            <p:nvPr/>
          </p:nvSpPr>
          <p:spPr>
            <a:xfrm>
              <a:off x="7829000" y="4604000"/>
              <a:ext cx="1314900" cy="5394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9"/>
            <p:cNvSpPr/>
            <p:nvPr/>
          </p:nvSpPr>
          <p:spPr>
            <a:xfrm>
              <a:off x="5845500" y="4604000"/>
              <a:ext cx="668700" cy="1875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66"/>
        <p:cNvGrpSpPr/>
        <p:nvPr/>
      </p:nvGrpSpPr>
      <p:grpSpPr>
        <a:xfrm>
          <a:off x="0" y="0"/>
          <a:ext cx="0" cy="0"/>
          <a:chOff x="0" y="0"/>
          <a:chExt cx="0" cy="0"/>
        </a:xfrm>
      </p:grpSpPr>
      <p:pic>
        <p:nvPicPr>
          <p:cNvPr id="267" name="Google Shape;267;p22"/>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268" name="Google Shape;268;p22"/>
          <p:cNvSpPr txBox="1">
            <a:spLocks noGrp="1"/>
          </p:cNvSpPr>
          <p:nvPr>
            <p:ph type="title" hasCustomPrompt="1"/>
          </p:nvPr>
        </p:nvSpPr>
        <p:spPr>
          <a:xfrm>
            <a:off x="713231" y="1976075"/>
            <a:ext cx="34926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b="1"/>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69" name="Google Shape;269;p22"/>
          <p:cNvSpPr txBox="1">
            <a:spLocks noGrp="1"/>
          </p:cNvSpPr>
          <p:nvPr>
            <p:ph type="subTitle" idx="1"/>
          </p:nvPr>
        </p:nvSpPr>
        <p:spPr>
          <a:xfrm>
            <a:off x="713231" y="2750869"/>
            <a:ext cx="3492600" cy="41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70" name="Google Shape;270;p22"/>
          <p:cNvSpPr txBox="1">
            <a:spLocks noGrp="1"/>
          </p:cNvSpPr>
          <p:nvPr>
            <p:ph type="title" idx="2" hasCustomPrompt="1"/>
          </p:nvPr>
        </p:nvSpPr>
        <p:spPr>
          <a:xfrm>
            <a:off x="713231" y="539507"/>
            <a:ext cx="34926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b="1"/>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71" name="Google Shape;271;p22"/>
          <p:cNvSpPr txBox="1">
            <a:spLocks noGrp="1"/>
          </p:cNvSpPr>
          <p:nvPr>
            <p:ph type="subTitle" idx="3"/>
          </p:nvPr>
        </p:nvSpPr>
        <p:spPr>
          <a:xfrm>
            <a:off x="713231" y="1314446"/>
            <a:ext cx="3492600" cy="41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72" name="Google Shape;272;p22"/>
          <p:cNvSpPr txBox="1">
            <a:spLocks noGrp="1"/>
          </p:cNvSpPr>
          <p:nvPr>
            <p:ph type="title" idx="4" hasCustomPrompt="1"/>
          </p:nvPr>
        </p:nvSpPr>
        <p:spPr>
          <a:xfrm>
            <a:off x="713231" y="3412643"/>
            <a:ext cx="34926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b="1"/>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73" name="Google Shape;273;p22"/>
          <p:cNvSpPr txBox="1">
            <a:spLocks noGrp="1"/>
          </p:cNvSpPr>
          <p:nvPr>
            <p:ph type="subTitle" idx="5"/>
          </p:nvPr>
        </p:nvSpPr>
        <p:spPr>
          <a:xfrm>
            <a:off x="713231" y="4187293"/>
            <a:ext cx="3492600" cy="41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74" name="Google Shape;274;p22"/>
          <p:cNvSpPr>
            <a:spLocks noGrp="1"/>
          </p:cNvSpPr>
          <p:nvPr>
            <p:ph type="pic" idx="6"/>
          </p:nvPr>
        </p:nvSpPr>
        <p:spPr>
          <a:xfrm>
            <a:off x="5184325" y="539500"/>
            <a:ext cx="3246600" cy="4064400"/>
          </a:xfrm>
          <a:prstGeom prst="rect">
            <a:avLst/>
          </a:prstGeom>
          <a:noFill/>
          <a:ln>
            <a:noFill/>
          </a:ln>
        </p:spPr>
      </p:sp>
      <p:grpSp>
        <p:nvGrpSpPr>
          <p:cNvPr id="275" name="Google Shape;275;p22"/>
          <p:cNvGrpSpPr/>
          <p:nvPr/>
        </p:nvGrpSpPr>
        <p:grpSpPr>
          <a:xfrm>
            <a:off x="0" y="0"/>
            <a:ext cx="9144025" cy="5143650"/>
            <a:chOff x="0" y="0"/>
            <a:chExt cx="9144025" cy="5143650"/>
          </a:xfrm>
        </p:grpSpPr>
        <p:sp>
          <p:nvSpPr>
            <p:cNvPr id="276" name="Google Shape;276;p22"/>
            <p:cNvSpPr/>
            <p:nvPr/>
          </p:nvSpPr>
          <p:spPr>
            <a:xfrm>
              <a:off x="8430925" y="4430550"/>
              <a:ext cx="713100" cy="7131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644700" y="256800"/>
              <a:ext cx="713100" cy="2724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0" y="0"/>
              <a:ext cx="644700" cy="2568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2"/>
            <p:cNvSpPr/>
            <p:nvPr/>
          </p:nvSpPr>
          <p:spPr>
            <a:xfrm>
              <a:off x="0" y="4740900"/>
              <a:ext cx="1120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80"/>
        <p:cNvGrpSpPr/>
        <p:nvPr/>
      </p:nvGrpSpPr>
      <p:grpSpPr>
        <a:xfrm>
          <a:off x="0" y="0"/>
          <a:ext cx="0" cy="0"/>
          <a:chOff x="0" y="0"/>
          <a:chExt cx="0" cy="0"/>
        </a:xfrm>
      </p:grpSpPr>
      <p:pic>
        <p:nvPicPr>
          <p:cNvPr id="281" name="Google Shape;281;p23"/>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282" name="Google Shape;282;p23"/>
          <p:cNvSpPr txBox="1">
            <a:spLocks noGrp="1"/>
          </p:cNvSpPr>
          <p:nvPr>
            <p:ph type="title"/>
          </p:nvPr>
        </p:nvSpPr>
        <p:spPr>
          <a:xfrm>
            <a:off x="713225" y="780488"/>
            <a:ext cx="3644700" cy="875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3" name="Google Shape;283;p23"/>
          <p:cNvSpPr txBox="1">
            <a:spLocks noGrp="1"/>
          </p:cNvSpPr>
          <p:nvPr>
            <p:ph type="subTitle" idx="1"/>
          </p:nvPr>
        </p:nvSpPr>
        <p:spPr>
          <a:xfrm>
            <a:off x="713225" y="1655887"/>
            <a:ext cx="3644700" cy="105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4" name="Google Shape;284;p23"/>
          <p:cNvSpPr>
            <a:spLocks noGrp="1"/>
          </p:cNvSpPr>
          <p:nvPr>
            <p:ph type="pic" idx="2"/>
          </p:nvPr>
        </p:nvSpPr>
        <p:spPr>
          <a:xfrm>
            <a:off x="4637525" y="539500"/>
            <a:ext cx="4506600" cy="4603800"/>
          </a:xfrm>
          <a:prstGeom prst="rect">
            <a:avLst/>
          </a:prstGeom>
          <a:noFill/>
          <a:ln>
            <a:noFill/>
          </a:ln>
        </p:spPr>
      </p:sp>
      <p:sp>
        <p:nvSpPr>
          <p:cNvPr id="285" name="Google Shape;285;p23"/>
          <p:cNvSpPr txBox="1"/>
          <p:nvPr/>
        </p:nvSpPr>
        <p:spPr>
          <a:xfrm>
            <a:off x="713225" y="3308438"/>
            <a:ext cx="3644700" cy="7674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Exo"/>
                <a:ea typeface="Exo"/>
                <a:cs typeface="Exo"/>
                <a:sym typeface="Exo"/>
              </a:rPr>
              <a:t>CREDITS:</a:t>
            </a:r>
            <a:r>
              <a:rPr lang="en" sz="1200">
                <a:solidFill>
                  <a:schemeClr val="dk1"/>
                </a:solidFill>
                <a:latin typeface="Exo"/>
                <a:ea typeface="Exo"/>
                <a:cs typeface="Exo"/>
                <a:sym typeface="Exo"/>
              </a:rPr>
              <a:t> This presentation template was created by </a:t>
            </a:r>
            <a:r>
              <a:rPr lang="en" sz="1200" b="1" u="sng">
                <a:solidFill>
                  <a:schemeClr val="accent2"/>
                </a:solidFill>
                <a:latin typeface="Exo"/>
                <a:ea typeface="Exo"/>
                <a:cs typeface="Exo"/>
                <a:sym typeface="Exo"/>
                <a:hlinkClick r:id="rId3">
                  <a:extLst>
                    <a:ext uri="{A12FA001-AC4F-418D-AE19-62706E023703}">
                      <ahyp:hlinkClr xmlns:ahyp="http://schemas.microsoft.com/office/drawing/2018/hyperlinkcolor" val="tx"/>
                    </a:ext>
                  </a:extLst>
                </a:hlinkClick>
              </a:rPr>
              <a:t>Slidesgo</a:t>
            </a:r>
            <a:r>
              <a:rPr lang="en" sz="1200">
                <a:solidFill>
                  <a:schemeClr val="dk1"/>
                </a:solidFill>
                <a:latin typeface="Exo"/>
                <a:ea typeface="Exo"/>
                <a:cs typeface="Exo"/>
                <a:sym typeface="Exo"/>
              </a:rPr>
              <a:t>, and includes icons by </a:t>
            </a:r>
            <a:r>
              <a:rPr lang="en" sz="1200" b="1" u="sng">
                <a:solidFill>
                  <a:schemeClr val="accent2"/>
                </a:solidFill>
                <a:latin typeface="Exo"/>
                <a:ea typeface="Exo"/>
                <a:cs typeface="Exo"/>
                <a:sym typeface="Exo"/>
                <a:hlinkClick r:id="rId4">
                  <a:extLst>
                    <a:ext uri="{A12FA001-AC4F-418D-AE19-62706E023703}">
                      <ahyp:hlinkClr xmlns:ahyp="http://schemas.microsoft.com/office/drawing/2018/hyperlinkcolor" val="tx"/>
                    </a:ext>
                  </a:extLst>
                </a:hlinkClick>
              </a:rPr>
              <a:t>Flaticon</a:t>
            </a:r>
            <a:r>
              <a:rPr lang="en" sz="1200">
                <a:solidFill>
                  <a:schemeClr val="dk1"/>
                </a:solidFill>
                <a:latin typeface="Exo"/>
                <a:ea typeface="Exo"/>
                <a:cs typeface="Exo"/>
                <a:sym typeface="Exo"/>
              </a:rPr>
              <a:t>, and infographics &amp; images by </a:t>
            </a:r>
            <a:r>
              <a:rPr lang="en" sz="1200" b="1" u="sng">
                <a:solidFill>
                  <a:schemeClr val="accent2"/>
                </a:solidFill>
                <a:latin typeface="Exo"/>
                <a:ea typeface="Exo"/>
                <a:cs typeface="Exo"/>
                <a:sym typeface="Exo"/>
                <a:hlinkClick r:id="rId5">
                  <a:extLst>
                    <a:ext uri="{A12FA001-AC4F-418D-AE19-62706E023703}">
                      <ahyp:hlinkClr xmlns:ahyp="http://schemas.microsoft.com/office/drawing/2018/hyperlinkcolor" val="tx"/>
                    </a:ext>
                  </a:extLst>
                </a:hlinkClick>
              </a:rPr>
              <a:t>Freepik</a:t>
            </a:r>
            <a:r>
              <a:rPr lang="en" sz="1200" u="sng">
                <a:solidFill>
                  <a:schemeClr val="accent2"/>
                </a:solidFill>
                <a:latin typeface="Exo"/>
                <a:ea typeface="Exo"/>
                <a:cs typeface="Exo"/>
                <a:sym typeface="Exo"/>
              </a:rPr>
              <a:t> </a:t>
            </a:r>
            <a:endParaRPr sz="1200" b="1" u="sng">
              <a:solidFill>
                <a:schemeClr val="accent2"/>
              </a:solidFill>
              <a:latin typeface="Exo"/>
              <a:ea typeface="Exo"/>
              <a:cs typeface="Exo"/>
              <a:sym typeface="Exo"/>
            </a:endParaRPr>
          </a:p>
        </p:txBody>
      </p:sp>
      <p:grpSp>
        <p:nvGrpSpPr>
          <p:cNvPr id="286" name="Google Shape;286;p23"/>
          <p:cNvGrpSpPr/>
          <p:nvPr/>
        </p:nvGrpSpPr>
        <p:grpSpPr>
          <a:xfrm>
            <a:off x="0" y="0"/>
            <a:ext cx="3197613" cy="5143625"/>
            <a:chOff x="0" y="0"/>
            <a:chExt cx="3197613" cy="5143625"/>
          </a:xfrm>
        </p:grpSpPr>
        <p:sp>
          <p:nvSpPr>
            <p:cNvPr id="287" name="Google Shape;287;p23"/>
            <p:cNvSpPr/>
            <p:nvPr/>
          </p:nvSpPr>
          <p:spPr>
            <a:xfrm>
              <a:off x="0" y="4741025"/>
              <a:ext cx="1462200" cy="4026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3"/>
            <p:cNvSpPr/>
            <p:nvPr/>
          </p:nvSpPr>
          <p:spPr>
            <a:xfrm>
              <a:off x="2169119" y="4604000"/>
              <a:ext cx="732900" cy="2019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3"/>
            <p:cNvSpPr/>
            <p:nvPr/>
          </p:nvSpPr>
          <p:spPr>
            <a:xfrm>
              <a:off x="2902113" y="4805900"/>
              <a:ext cx="295500" cy="2955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3"/>
            <p:cNvSpPr/>
            <p:nvPr/>
          </p:nvSpPr>
          <p:spPr>
            <a:xfrm>
              <a:off x="0" y="0"/>
              <a:ext cx="1021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91"/>
        <p:cNvGrpSpPr/>
        <p:nvPr/>
      </p:nvGrpSpPr>
      <p:grpSpPr>
        <a:xfrm>
          <a:off x="0" y="0"/>
          <a:ext cx="0" cy="0"/>
          <a:chOff x="0" y="0"/>
          <a:chExt cx="0" cy="0"/>
        </a:xfrm>
      </p:grpSpPr>
      <p:pic>
        <p:nvPicPr>
          <p:cNvPr id="292" name="Google Shape;292;p24"/>
          <p:cNvPicPr preferRelativeResize="0"/>
          <p:nvPr/>
        </p:nvPicPr>
        <p:blipFill>
          <a:blip r:embed="rId2">
            <a:alphaModFix amt="75000"/>
          </a:blip>
          <a:stretch>
            <a:fillRect/>
          </a:stretch>
        </p:blipFill>
        <p:spPr>
          <a:xfrm>
            <a:off x="0" y="0"/>
            <a:ext cx="9144003" cy="5143501"/>
          </a:xfrm>
          <a:prstGeom prst="rect">
            <a:avLst/>
          </a:prstGeom>
          <a:noFill/>
          <a:ln>
            <a:noFill/>
          </a:ln>
        </p:spPr>
      </p:pic>
      <p:grpSp>
        <p:nvGrpSpPr>
          <p:cNvPr id="293" name="Google Shape;293;p24"/>
          <p:cNvGrpSpPr/>
          <p:nvPr/>
        </p:nvGrpSpPr>
        <p:grpSpPr>
          <a:xfrm>
            <a:off x="0" y="0"/>
            <a:ext cx="9143875" cy="5143500"/>
            <a:chOff x="0" y="0"/>
            <a:chExt cx="9143875" cy="5143500"/>
          </a:xfrm>
        </p:grpSpPr>
        <p:sp>
          <p:nvSpPr>
            <p:cNvPr id="294" name="Google Shape;294;p24"/>
            <p:cNvSpPr/>
            <p:nvPr/>
          </p:nvSpPr>
          <p:spPr>
            <a:xfrm>
              <a:off x="8430775" y="4430400"/>
              <a:ext cx="713100" cy="7131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4"/>
            <p:cNvSpPr/>
            <p:nvPr/>
          </p:nvSpPr>
          <p:spPr>
            <a:xfrm>
              <a:off x="8430775" y="4223700"/>
              <a:ext cx="5163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0" y="4604000"/>
              <a:ext cx="1489500" cy="5394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2141100" y="4596750"/>
              <a:ext cx="344700" cy="344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0" y="0"/>
              <a:ext cx="344700" cy="114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8254800" y="254011"/>
              <a:ext cx="713100" cy="2856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489500" y="4311150"/>
              <a:ext cx="651600" cy="2856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344700" y="1141500"/>
              <a:ext cx="344700" cy="3447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6959625" y="539600"/>
              <a:ext cx="1295100" cy="2856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46525" y="332900"/>
              <a:ext cx="7131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04"/>
        <p:cNvGrpSpPr/>
        <p:nvPr/>
      </p:nvGrpSpPr>
      <p:grpSpPr>
        <a:xfrm>
          <a:off x="0" y="0"/>
          <a:ext cx="0" cy="0"/>
          <a:chOff x="0" y="0"/>
          <a:chExt cx="0" cy="0"/>
        </a:xfrm>
      </p:grpSpPr>
      <p:pic>
        <p:nvPicPr>
          <p:cNvPr id="305" name="Google Shape;305;p25"/>
          <p:cNvPicPr preferRelativeResize="0"/>
          <p:nvPr/>
        </p:nvPicPr>
        <p:blipFill>
          <a:blip r:embed="rId2">
            <a:alphaModFix amt="75000"/>
          </a:blip>
          <a:stretch>
            <a:fillRect/>
          </a:stretch>
        </p:blipFill>
        <p:spPr>
          <a:xfrm>
            <a:off x="0" y="0"/>
            <a:ext cx="9144003" cy="5143501"/>
          </a:xfrm>
          <a:prstGeom prst="rect">
            <a:avLst/>
          </a:prstGeom>
          <a:noFill/>
          <a:ln>
            <a:noFill/>
          </a:ln>
        </p:spPr>
      </p:pic>
      <p:grpSp>
        <p:nvGrpSpPr>
          <p:cNvPr id="306" name="Google Shape;306;p25"/>
          <p:cNvGrpSpPr/>
          <p:nvPr/>
        </p:nvGrpSpPr>
        <p:grpSpPr>
          <a:xfrm>
            <a:off x="0" y="0"/>
            <a:ext cx="9144000" cy="5143550"/>
            <a:chOff x="0" y="0"/>
            <a:chExt cx="9144000" cy="5143550"/>
          </a:xfrm>
        </p:grpSpPr>
        <p:sp>
          <p:nvSpPr>
            <p:cNvPr id="307" name="Google Shape;307;p25"/>
            <p:cNvSpPr/>
            <p:nvPr/>
          </p:nvSpPr>
          <p:spPr>
            <a:xfrm>
              <a:off x="0" y="4410650"/>
              <a:ext cx="732900" cy="7329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8541300" y="1017725"/>
              <a:ext cx="602700" cy="2955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a:off x="0" y="0"/>
              <a:ext cx="1462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p:cNvSpPr/>
            <p:nvPr/>
          </p:nvSpPr>
          <p:spPr>
            <a:xfrm>
              <a:off x="1462200" y="170400"/>
              <a:ext cx="732900" cy="2322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a:off x="7829000" y="4604000"/>
              <a:ext cx="1314900" cy="5394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a:off x="5845500" y="4604000"/>
              <a:ext cx="668700" cy="1875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a:off x="2195100" y="423400"/>
              <a:ext cx="1607100" cy="2955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p:nvPr/>
          </p:nvSpPr>
          <p:spPr>
            <a:xfrm>
              <a:off x="732900" y="4008050"/>
              <a:ext cx="411000" cy="4026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a:off x="1143900" y="4410650"/>
              <a:ext cx="915300" cy="187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a:off x="7096200" y="4308500"/>
              <a:ext cx="732900" cy="295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pic>
        <p:nvPicPr>
          <p:cNvPr id="18" name="Google Shape;18;p3"/>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19" name="Google Shape;19;p3"/>
          <p:cNvSpPr txBox="1">
            <a:spLocks noGrp="1"/>
          </p:cNvSpPr>
          <p:nvPr>
            <p:ph type="title"/>
          </p:nvPr>
        </p:nvSpPr>
        <p:spPr>
          <a:xfrm>
            <a:off x="4532900" y="3825050"/>
            <a:ext cx="3897900" cy="7791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3235175" y="3824900"/>
            <a:ext cx="1235700" cy="779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5000" b="1"/>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 name="Google Shape;21;p3"/>
          <p:cNvSpPr>
            <a:spLocks noGrp="1"/>
          </p:cNvSpPr>
          <p:nvPr>
            <p:ph type="pic" idx="3"/>
          </p:nvPr>
        </p:nvSpPr>
        <p:spPr>
          <a:xfrm>
            <a:off x="713225" y="0"/>
            <a:ext cx="6279600" cy="3207900"/>
          </a:xfrm>
          <a:prstGeom prst="rect">
            <a:avLst/>
          </a:prstGeom>
          <a:noFill/>
          <a:ln>
            <a:noFill/>
          </a:ln>
        </p:spPr>
      </p:sp>
      <p:grpSp>
        <p:nvGrpSpPr>
          <p:cNvPr id="22" name="Google Shape;22;p3"/>
          <p:cNvGrpSpPr/>
          <p:nvPr/>
        </p:nvGrpSpPr>
        <p:grpSpPr>
          <a:xfrm>
            <a:off x="0" y="694225"/>
            <a:ext cx="9144000" cy="4449375"/>
            <a:chOff x="0" y="694225"/>
            <a:chExt cx="9144000" cy="4449375"/>
          </a:xfrm>
        </p:grpSpPr>
        <p:sp>
          <p:nvSpPr>
            <p:cNvPr id="23" name="Google Shape;23;p3"/>
            <p:cNvSpPr/>
            <p:nvPr/>
          </p:nvSpPr>
          <p:spPr>
            <a:xfrm>
              <a:off x="8540100" y="694225"/>
              <a:ext cx="603900" cy="14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0" y="4729300"/>
              <a:ext cx="1343700" cy="4143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pic>
        <p:nvPicPr>
          <p:cNvPr id="34" name="Google Shape;34;p5"/>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35" name="Google Shape;3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 name="Google Shape;36;p5"/>
          <p:cNvSpPr txBox="1">
            <a:spLocks noGrp="1"/>
          </p:cNvSpPr>
          <p:nvPr>
            <p:ph type="subTitle" idx="1"/>
          </p:nvPr>
        </p:nvSpPr>
        <p:spPr>
          <a:xfrm>
            <a:off x="5088424" y="2330550"/>
            <a:ext cx="2505600" cy="161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 name="Google Shape;37;p5"/>
          <p:cNvSpPr txBox="1">
            <a:spLocks noGrp="1"/>
          </p:cNvSpPr>
          <p:nvPr>
            <p:ph type="subTitle" idx="2"/>
          </p:nvPr>
        </p:nvSpPr>
        <p:spPr>
          <a:xfrm>
            <a:off x="1549975" y="2330550"/>
            <a:ext cx="2505600" cy="161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8" name="Google Shape;38;p5"/>
          <p:cNvSpPr txBox="1">
            <a:spLocks noGrp="1"/>
          </p:cNvSpPr>
          <p:nvPr>
            <p:ph type="subTitle" idx="3"/>
          </p:nvPr>
        </p:nvSpPr>
        <p:spPr>
          <a:xfrm>
            <a:off x="1549975" y="1841553"/>
            <a:ext cx="2505600" cy="489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oboto"/>
                <a:ea typeface="Roboto"/>
                <a:cs typeface="Roboto"/>
                <a:sym typeface="Robo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9" name="Google Shape;39;p5"/>
          <p:cNvSpPr txBox="1">
            <a:spLocks noGrp="1"/>
          </p:cNvSpPr>
          <p:nvPr>
            <p:ph type="subTitle" idx="4"/>
          </p:nvPr>
        </p:nvSpPr>
        <p:spPr>
          <a:xfrm>
            <a:off x="5088425" y="1841553"/>
            <a:ext cx="2505600" cy="489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oboto"/>
                <a:ea typeface="Roboto"/>
                <a:cs typeface="Roboto"/>
                <a:sym typeface="Robo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0" name="Google Shape;40;p5"/>
          <p:cNvGrpSpPr/>
          <p:nvPr/>
        </p:nvGrpSpPr>
        <p:grpSpPr>
          <a:xfrm>
            <a:off x="0" y="0"/>
            <a:ext cx="9143875" cy="5143500"/>
            <a:chOff x="0" y="0"/>
            <a:chExt cx="9143875" cy="5143500"/>
          </a:xfrm>
        </p:grpSpPr>
        <p:sp>
          <p:nvSpPr>
            <p:cNvPr id="41" name="Google Shape;41;p5"/>
            <p:cNvSpPr/>
            <p:nvPr/>
          </p:nvSpPr>
          <p:spPr>
            <a:xfrm>
              <a:off x="8430775" y="4430400"/>
              <a:ext cx="713100" cy="7131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430775" y="4223700"/>
              <a:ext cx="5163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0" y="4604000"/>
              <a:ext cx="1489500" cy="5394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2141100" y="4596750"/>
              <a:ext cx="344700" cy="344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0" y="0"/>
              <a:ext cx="344700" cy="114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8254800" y="254011"/>
              <a:ext cx="713100" cy="2856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4"/>
        <p:cNvGrpSpPr/>
        <p:nvPr/>
      </p:nvGrpSpPr>
      <p:grpSpPr>
        <a:xfrm>
          <a:off x="0" y="0"/>
          <a:ext cx="0" cy="0"/>
          <a:chOff x="0" y="0"/>
          <a:chExt cx="0" cy="0"/>
        </a:xfrm>
      </p:grpSpPr>
      <p:pic>
        <p:nvPicPr>
          <p:cNvPr id="65" name="Google Shape;65;p7"/>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66" name="Google Shape;66;p7"/>
          <p:cNvSpPr txBox="1">
            <a:spLocks noGrp="1"/>
          </p:cNvSpPr>
          <p:nvPr>
            <p:ph type="title"/>
          </p:nvPr>
        </p:nvSpPr>
        <p:spPr>
          <a:xfrm>
            <a:off x="3863875" y="1186645"/>
            <a:ext cx="4566900" cy="552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7"/>
          <p:cNvSpPr txBox="1">
            <a:spLocks noGrp="1"/>
          </p:cNvSpPr>
          <p:nvPr>
            <p:ph type="subTitle" idx="1"/>
          </p:nvPr>
        </p:nvSpPr>
        <p:spPr>
          <a:xfrm>
            <a:off x="3863875" y="1739255"/>
            <a:ext cx="4566900" cy="221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68" name="Google Shape;68;p7"/>
          <p:cNvSpPr>
            <a:spLocks noGrp="1"/>
          </p:cNvSpPr>
          <p:nvPr>
            <p:ph type="pic" idx="2"/>
          </p:nvPr>
        </p:nvSpPr>
        <p:spPr>
          <a:xfrm>
            <a:off x="0" y="869800"/>
            <a:ext cx="3473100" cy="3403800"/>
          </a:xfrm>
          <a:prstGeom prst="rect">
            <a:avLst/>
          </a:prstGeom>
          <a:noFill/>
          <a:ln>
            <a:noFill/>
          </a:ln>
        </p:spPr>
      </p:sp>
      <p:grpSp>
        <p:nvGrpSpPr>
          <p:cNvPr id="69" name="Google Shape;69;p7"/>
          <p:cNvGrpSpPr/>
          <p:nvPr/>
        </p:nvGrpSpPr>
        <p:grpSpPr>
          <a:xfrm>
            <a:off x="0" y="209200"/>
            <a:ext cx="9144000" cy="4947400"/>
            <a:chOff x="0" y="209200"/>
            <a:chExt cx="9144000" cy="4947400"/>
          </a:xfrm>
        </p:grpSpPr>
        <p:sp>
          <p:nvSpPr>
            <p:cNvPr id="70" name="Google Shape;70;p7"/>
            <p:cNvSpPr/>
            <p:nvPr/>
          </p:nvSpPr>
          <p:spPr>
            <a:xfrm>
              <a:off x="0" y="4604000"/>
              <a:ext cx="1227000" cy="4299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7"/>
            <p:cNvGrpSpPr/>
            <p:nvPr/>
          </p:nvGrpSpPr>
          <p:grpSpPr>
            <a:xfrm>
              <a:off x="8278500" y="209200"/>
              <a:ext cx="865500" cy="4947400"/>
              <a:chOff x="8278500" y="209200"/>
              <a:chExt cx="865500" cy="4947400"/>
            </a:xfrm>
          </p:grpSpPr>
          <p:sp>
            <p:nvSpPr>
              <p:cNvPr id="72" name="Google Shape;72;p7"/>
              <p:cNvSpPr/>
              <p:nvPr/>
            </p:nvSpPr>
            <p:spPr>
              <a:xfrm>
                <a:off x="8278500" y="209200"/>
                <a:ext cx="865500" cy="3303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8278500" y="4826300"/>
                <a:ext cx="865500" cy="3303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4"/>
        <p:cNvGrpSpPr/>
        <p:nvPr/>
      </p:nvGrpSpPr>
      <p:grpSpPr>
        <a:xfrm>
          <a:off x="0" y="0"/>
          <a:ext cx="0" cy="0"/>
          <a:chOff x="0" y="0"/>
          <a:chExt cx="0" cy="0"/>
        </a:xfrm>
      </p:grpSpPr>
      <p:pic>
        <p:nvPicPr>
          <p:cNvPr id="75" name="Google Shape;75;p8"/>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76" name="Google Shape;76;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grpSp>
        <p:nvGrpSpPr>
          <p:cNvPr id="77" name="Google Shape;77;p8"/>
          <p:cNvGrpSpPr/>
          <p:nvPr/>
        </p:nvGrpSpPr>
        <p:grpSpPr>
          <a:xfrm>
            <a:off x="-9" y="0"/>
            <a:ext cx="9143884" cy="5143500"/>
            <a:chOff x="-9" y="0"/>
            <a:chExt cx="9143884" cy="5143500"/>
          </a:xfrm>
        </p:grpSpPr>
        <p:grpSp>
          <p:nvGrpSpPr>
            <p:cNvPr id="78" name="Google Shape;78;p8"/>
            <p:cNvGrpSpPr/>
            <p:nvPr/>
          </p:nvGrpSpPr>
          <p:grpSpPr>
            <a:xfrm>
              <a:off x="-9" y="0"/>
              <a:ext cx="2193196" cy="5143300"/>
              <a:chOff x="-9" y="0"/>
              <a:chExt cx="2193196" cy="5143300"/>
            </a:xfrm>
          </p:grpSpPr>
          <p:sp>
            <p:nvSpPr>
              <p:cNvPr id="79" name="Google Shape;79;p8"/>
              <p:cNvSpPr/>
              <p:nvPr/>
            </p:nvSpPr>
            <p:spPr>
              <a:xfrm>
                <a:off x="1763288" y="4911100"/>
                <a:ext cx="429900" cy="2322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9" y="4604000"/>
                <a:ext cx="1763100" cy="295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a:off x="0" y="0"/>
                <a:ext cx="1392300" cy="4473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8"/>
            <p:cNvGrpSpPr/>
            <p:nvPr/>
          </p:nvGrpSpPr>
          <p:grpSpPr>
            <a:xfrm>
              <a:off x="8254800" y="254011"/>
              <a:ext cx="889075" cy="4889489"/>
              <a:chOff x="8254800" y="254011"/>
              <a:chExt cx="889075" cy="4889489"/>
            </a:xfrm>
          </p:grpSpPr>
          <p:sp>
            <p:nvSpPr>
              <p:cNvPr id="83" name="Google Shape;83;p8"/>
              <p:cNvSpPr/>
              <p:nvPr/>
            </p:nvSpPr>
            <p:spPr>
              <a:xfrm>
                <a:off x="8430775" y="4430400"/>
                <a:ext cx="713100" cy="7131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8430775" y="4223700"/>
                <a:ext cx="5163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8254800" y="254011"/>
                <a:ext cx="713100" cy="2856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6"/>
        <p:cNvGrpSpPr/>
        <p:nvPr/>
      </p:nvGrpSpPr>
      <p:grpSpPr>
        <a:xfrm>
          <a:off x="0" y="0"/>
          <a:ext cx="0" cy="0"/>
          <a:chOff x="0" y="0"/>
          <a:chExt cx="0" cy="0"/>
        </a:xfrm>
      </p:grpSpPr>
      <p:pic>
        <p:nvPicPr>
          <p:cNvPr id="87" name="Google Shape;87;p9"/>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88" name="Google Shape;88;p9"/>
          <p:cNvSpPr txBox="1">
            <a:spLocks noGrp="1"/>
          </p:cNvSpPr>
          <p:nvPr>
            <p:ph type="title"/>
          </p:nvPr>
        </p:nvSpPr>
        <p:spPr>
          <a:xfrm>
            <a:off x="2135550" y="133575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89" name="Google Shape;89;p9"/>
          <p:cNvSpPr txBox="1">
            <a:spLocks noGrp="1"/>
          </p:cNvSpPr>
          <p:nvPr>
            <p:ph type="subTitle" idx="1"/>
          </p:nvPr>
        </p:nvSpPr>
        <p:spPr>
          <a:xfrm>
            <a:off x="2135550" y="3300150"/>
            <a:ext cx="4872900" cy="50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grpSp>
        <p:nvGrpSpPr>
          <p:cNvPr id="90" name="Google Shape;90;p9"/>
          <p:cNvGrpSpPr/>
          <p:nvPr/>
        </p:nvGrpSpPr>
        <p:grpSpPr>
          <a:xfrm>
            <a:off x="0" y="0"/>
            <a:ext cx="8704775" cy="5143700"/>
            <a:chOff x="0" y="0"/>
            <a:chExt cx="8704775" cy="5143700"/>
          </a:xfrm>
        </p:grpSpPr>
        <p:sp>
          <p:nvSpPr>
            <p:cNvPr id="91" name="Google Shape;91;p9"/>
            <p:cNvSpPr/>
            <p:nvPr/>
          </p:nvSpPr>
          <p:spPr>
            <a:xfrm>
              <a:off x="3659850" y="4604000"/>
              <a:ext cx="539700" cy="539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9"/>
            <p:cNvSpPr/>
            <p:nvPr/>
          </p:nvSpPr>
          <p:spPr>
            <a:xfrm>
              <a:off x="5225250" y="4603975"/>
              <a:ext cx="539700" cy="197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9"/>
            <p:cNvSpPr/>
            <p:nvPr/>
          </p:nvSpPr>
          <p:spPr>
            <a:xfrm>
              <a:off x="4199550" y="4603975"/>
              <a:ext cx="734700" cy="2808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9"/>
            <p:cNvGrpSpPr/>
            <p:nvPr/>
          </p:nvGrpSpPr>
          <p:grpSpPr>
            <a:xfrm>
              <a:off x="0" y="0"/>
              <a:ext cx="8704775" cy="820300"/>
              <a:chOff x="0" y="0"/>
              <a:chExt cx="8704775" cy="820300"/>
            </a:xfrm>
          </p:grpSpPr>
          <p:sp>
            <p:nvSpPr>
              <p:cNvPr id="95" name="Google Shape;95;p9"/>
              <p:cNvSpPr/>
              <p:nvPr/>
            </p:nvSpPr>
            <p:spPr>
              <a:xfrm>
                <a:off x="280800" y="280800"/>
                <a:ext cx="926700" cy="2586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a:off x="7619875" y="180700"/>
                <a:ext cx="810900" cy="3588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8423975" y="539500"/>
                <a:ext cx="280800" cy="2808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0" y="0"/>
                <a:ext cx="280800" cy="2808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pic>
        <p:nvPicPr>
          <p:cNvPr id="100" name="Google Shape;100;p10"/>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101" name="Google Shape;101;p10"/>
          <p:cNvSpPr txBox="1">
            <a:spLocks noGrp="1"/>
          </p:cNvSpPr>
          <p:nvPr>
            <p:ph type="title"/>
          </p:nvPr>
        </p:nvSpPr>
        <p:spPr>
          <a:xfrm>
            <a:off x="720000" y="4014450"/>
            <a:ext cx="7704000" cy="572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102" name="Google Shape;102;p10"/>
          <p:cNvGrpSpPr/>
          <p:nvPr/>
        </p:nvGrpSpPr>
        <p:grpSpPr>
          <a:xfrm>
            <a:off x="0" y="0"/>
            <a:ext cx="9143875" cy="5143500"/>
            <a:chOff x="0" y="0"/>
            <a:chExt cx="9143875" cy="5143500"/>
          </a:xfrm>
        </p:grpSpPr>
        <p:sp>
          <p:nvSpPr>
            <p:cNvPr id="103" name="Google Shape;103;p10"/>
            <p:cNvSpPr/>
            <p:nvPr/>
          </p:nvSpPr>
          <p:spPr>
            <a:xfrm>
              <a:off x="8430775" y="4430400"/>
              <a:ext cx="713100" cy="7131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0"/>
            <p:cNvSpPr/>
            <p:nvPr/>
          </p:nvSpPr>
          <p:spPr>
            <a:xfrm>
              <a:off x="8430775" y="4223700"/>
              <a:ext cx="5163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a:off x="0" y="4604000"/>
              <a:ext cx="1489500" cy="5394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141100" y="4596750"/>
              <a:ext cx="344700" cy="344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p:nvPr/>
          </p:nvSpPr>
          <p:spPr>
            <a:xfrm>
              <a:off x="0" y="0"/>
              <a:ext cx="344700" cy="114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0"/>
            <p:cNvSpPr/>
            <p:nvPr/>
          </p:nvSpPr>
          <p:spPr>
            <a:xfrm>
              <a:off x="8254800" y="254011"/>
              <a:ext cx="713100" cy="2856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9"/>
        <p:cNvGrpSpPr/>
        <p:nvPr/>
      </p:nvGrpSpPr>
      <p:grpSpPr>
        <a:xfrm>
          <a:off x="0" y="0"/>
          <a:ext cx="0" cy="0"/>
          <a:chOff x="0" y="0"/>
          <a:chExt cx="0" cy="0"/>
        </a:xfrm>
      </p:grpSpPr>
      <p:pic>
        <p:nvPicPr>
          <p:cNvPr id="110" name="Google Shape;110;p11"/>
          <p:cNvPicPr preferRelativeResize="0"/>
          <p:nvPr/>
        </p:nvPicPr>
        <p:blipFill>
          <a:blip r:embed="rId2">
            <a:alphaModFix amt="75000"/>
          </a:blip>
          <a:stretch>
            <a:fillRect/>
          </a:stretch>
        </p:blipFill>
        <p:spPr>
          <a:xfrm>
            <a:off x="0" y="0"/>
            <a:ext cx="9144003" cy="5143501"/>
          </a:xfrm>
          <a:prstGeom prst="rect">
            <a:avLst/>
          </a:prstGeom>
          <a:noFill/>
          <a:ln>
            <a:noFill/>
          </a:ln>
        </p:spPr>
      </p:pic>
      <p:sp>
        <p:nvSpPr>
          <p:cNvPr id="111" name="Google Shape;111;p11"/>
          <p:cNvSpPr txBox="1">
            <a:spLocks noGrp="1"/>
          </p:cNvSpPr>
          <p:nvPr>
            <p:ph type="title" hasCustomPrompt="1"/>
          </p:nvPr>
        </p:nvSpPr>
        <p:spPr>
          <a:xfrm>
            <a:off x="3180775" y="3089400"/>
            <a:ext cx="5250000" cy="9954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b="1"/>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2" name="Google Shape;112;p11"/>
          <p:cNvSpPr txBox="1">
            <a:spLocks noGrp="1"/>
          </p:cNvSpPr>
          <p:nvPr>
            <p:ph type="subTitle" idx="1"/>
          </p:nvPr>
        </p:nvSpPr>
        <p:spPr>
          <a:xfrm>
            <a:off x="3180775" y="4088600"/>
            <a:ext cx="5250000" cy="36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3" name="Google Shape;113;p11"/>
          <p:cNvSpPr>
            <a:spLocks noGrp="1"/>
          </p:cNvSpPr>
          <p:nvPr>
            <p:ph type="pic" idx="2"/>
          </p:nvPr>
        </p:nvSpPr>
        <p:spPr>
          <a:xfrm>
            <a:off x="713225" y="0"/>
            <a:ext cx="5671800" cy="2979000"/>
          </a:xfrm>
          <a:prstGeom prst="rect">
            <a:avLst/>
          </a:prstGeom>
          <a:noFill/>
          <a:ln>
            <a:noFill/>
          </a:ln>
        </p:spPr>
      </p:sp>
      <p:grpSp>
        <p:nvGrpSpPr>
          <p:cNvPr id="114" name="Google Shape;114;p11"/>
          <p:cNvGrpSpPr/>
          <p:nvPr/>
        </p:nvGrpSpPr>
        <p:grpSpPr>
          <a:xfrm>
            <a:off x="215850" y="2344200"/>
            <a:ext cx="8928138" cy="2799300"/>
            <a:chOff x="215850" y="2344200"/>
            <a:chExt cx="8928138" cy="2799300"/>
          </a:xfrm>
        </p:grpSpPr>
        <p:sp>
          <p:nvSpPr>
            <p:cNvPr id="115" name="Google Shape;115;p11"/>
            <p:cNvSpPr/>
            <p:nvPr/>
          </p:nvSpPr>
          <p:spPr>
            <a:xfrm>
              <a:off x="215850" y="2979000"/>
              <a:ext cx="497400" cy="2322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a:off x="458925" y="2344200"/>
              <a:ext cx="254400" cy="2322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6490188" y="4848000"/>
              <a:ext cx="1246200" cy="295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7736388" y="4642375"/>
              <a:ext cx="910200" cy="205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a:off x="8646588" y="4848000"/>
              <a:ext cx="497400" cy="2055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Exo"/>
              <a:buChar char="●"/>
              <a:defRPr sz="1200">
                <a:solidFill>
                  <a:schemeClr val="dk1"/>
                </a:solidFill>
                <a:latin typeface="Exo"/>
                <a:ea typeface="Exo"/>
                <a:cs typeface="Exo"/>
                <a:sym typeface="Exo"/>
              </a:defRPr>
            </a:lvl1pPr>
            <a:lvl2pPr marL="914400" lvl="1" indent="-304800">
              <a:lnSpc>
                <a:spcPct val="100000"/>
              </a:lnSpc>
              <a:spcBef>
                <a:spcPts val="0"/>
              </a:spcBef>
              <a:spcAft>
                <a:spcPts val="0"/>
              </a:spcAft>
              <a:buClr>
                <a:schemeClr val="dk1"/>
              </a:buClr>
              <a:buSzPts val="1200"/>
              <a:buFont typeface="Exo"/>
              <a:buChar char="○"/>
              <a:defRPr sz="1200">
                <a:solidFill>
                  <a:schemeClr val="dk1"/>
                </a:solidFill>
                <a:latin typeface="Exo"/>
                <a:ea typeface="Exo"/>
                <a:cs typeface="Exo"/>
                <a:sym typeface="Exo"/>
              </a:defRPr>
            </a:lvl2pPr>
            <a:lvl3pPr marL="1371600" lvl="2" indent="-304800">
              <a:lnSpc>
                <a:spcPct val="100000"/>
              </a:lnSpc>
              <a:spcBef>
                <a:spcPts val="0"/>
              </a:spcBef>
              <a:spcAft>
                <a:spcPts val="0"/>
              </a:spcAft>
              <a:buClr>
                <a:schemeClr val="dk1"/>
              </a:buClr>
              <a:buSzPts val="1200"/>
              <a:buFont typeface="Exo"/>
              <a:buChar char="■"/>
              <a:defRPr sz="1200">
                <a:solidFill>
                  <a:schemeClr val="dk1"/>
                </a:solidFill>
                <a:latin typeface="Exo"/>
                <a:ea typeface="Exo"/>
                <a:cs typeface="Exo"/>
                <a:sym typeface="Exo"/>
              </a:defRPr>
            </a:lvl3pPr>
            <a:lvl4pPr marL="1828800" lvl="3" indent="-304800">
              <a:lnSpc>
                <a:spcPct val="100000"/>
              </a:lnSpc>
              <a:spcBef>
                <a:spcPts val="0"/>
              </a:spcBef>
              <a:spcAft>
                <a:spcPts val="0"/>
              </a:spcAft>
              <a:buClr>
                <a:schemeClr val="dk1"/>
              </a:buClr>
              <a:buSzPts val="1200"/>
              <a:buFont typeface="Exo"/>
              <a:buChar char="●"/>
              <a:defRPr sz="1200">
                <a:solidFill>
                  <a:schemeClr val="dk1"/>
                </a:solidFill>
                <a:latin typeface="Exo"/>
                <a:ea typeface="Exo"/>
                <a:cs typeface="Exo"/>
                <a:sym typeface="Exo"/>
              </a:defRPr>
            </a:lvl4pPr>
            <a:lvl5pPr marL="2286000" lvl="4" indent="-304800">
              <a:lnSpc>
                <a:spcPct val="100000"/>
              </a:lnSpc>
              <a:spcBef>
                <a:spcPts val="0"/>
              </a:spcBef>
              <a:spcAft>
                <a:spcPts val="0"/>
              </a:spcAft>
              <a:buClr>
                <a:schemeClr val="dk1"/>
              </a:buClr>
              <a:buSzPts val="1200"/>
              <a:buFont typeface="Exo"/>
              <a:buChar char="○"/>
              <a:defRPr sz="1200">
                <a:solidFill>
                  <a:schemeClr val="dk1"/>
                </a:solidFill>
                <a:latin typeface="Exo"/>
                <a:ea typeface="Exo"/>
                <a:cs typeface="Exo"/>
                <a:sym typeface="Exo"/>
              </a:defRPr>
            </a:lvl5pPr>
            <a:lvl6pPr marL="2743200" lvl="5" indent="-304800">
              <a:lnSpc>
                <a:spcPct val="100000"/>
              </a:lnSpc>
              <a:spcBef>
                <a:spcPts val="0"/>
              </a:spcBef>
              <a:spcAft>
                <a:spcPts val="0"/>
              </a:spcAft>
              <a:buClr>
                <a:schemeClr val="dk1"/>
              </a:buClr>
              <a:buSzPts val="1200"/>
              <a:buFont typeface="Exo"/>
              <a:buChar char="■"/>
              <a:defRPr sz="1200">
                <a:solidFill>
                  <a:schemeClr val="dk1"/>
                </a:solidFill>
                <a:latin typeface="Exo"/>
                <a:ea typeface="Exo"/>
                <a:cs typeface="Exo"/>
                <a:sym typeface="Exo"/>
              </a:defRPr>
            </a:lvl6pPr>
            <a:lvl7pPr marL="3200400" lvl="6" indent="-304800">
              <a:lnSpc>
                <a:spcPct val="100000"/>
              </a:lnSpc>
              <a:spcBef>
                <a:spcPts val="0"/>
              </a:spcBef>
              <a:spcAft>
                <a:spcPts val="0"/>
              </a:spcAft>
              <a:buClr>
                <a:schemeClr val="dk1"/>
              </a:buClr>
              <a:buSzPts val="1200"/>
              <a:buFont typeface="Exo"/>
              <a:buChar char="●"/>
              <a:defRPr sz="1200">
                <a:solidFill>
                  <a:schemeClr val="dk1"/>
                </a:solidFill>
                <a:latin typeface="Exo"/>
                <a:ea typeface="Exo"/>
                <a:cs typeface="Exo"/>
                <a:sym typeface="Exo"/>
              </a:defRPr>
            </a:lvl7pPr>
            <a:lvl8pPr marL="3657600" lvl="7" indent="-304800">
              <a:lnSpc>
                <a:spcPct val="100000"/>
              </a:lnSpc>
              <a:spcBef>
                <a:spcPts val="0"/>
              </a:spcBef>
              <a:spcAft>
                <a:spcPts val="0"/>
              </a:spcAft>
              <a:buClr>
                <a:schemeClr val="dk1"/>
              </a:buClr>
              <a:buSzPts val="1200"/>
              <a:buFont typeface="Exo"/>
              <a:buChar char="○"/>
              <a:defRPr sz="1200">
                <a:solidFill>
                  <a:schemeClr val="dk1"/>
                </a:solidFill>
                <a:latin typeface="Exo"/>
                <a:ea typeface="Exo"/>
                <a:cs typeface="Exo"/>
                <a:sym typeface="Exo"/>
              </a:defRPr>
            </a:lvl8pPr>
            <a:lvl9pPr marL="4114800" lvl="8" indent="-304800">
              <a:lnSpc>
                <a:spcPct val="100000"/>
              </a:lnSpc>
              <a:spcBef>
                <a:spcPts val="0"/>
              </a:spcBef>
              <a:spcAft>
                <a:spcPts val="0"/>
              </a:spcAft>
              <a:buClr>
                <a:schemeClr val="dk1"/>
              </a:buClr>
              <a:buSzPts val="1200"/>
              <a:buFont typeface="Exo"/>
              <a:buChar char="■"/>
              <a:defRPr sz="1200">
                <a:solidFill>
                  <a:schemeClr val="dk1"/>
                </a:solidFill>
                <a:latin typeface="Exo"/>
                <a:ea typeface="Exo"/>
                <a:cs typeface="Exo"/>
                <a:sym typeface="Ex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5" r:id="rId11"/>
    <p:sldLayoutId id="2147483668" r:id="rId12"/>
    <p:sldLayoutId id="2147483669" r:id="rId13"/>
    <p:sldLayoutId id="2147483670" r:id="rId14"/>
    <p:sldLayoutId id="2147483671"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29"/>
          <p:cNvSpPr txBox="1">
            <a:spLocks noGrp="1"/>
          </p:cNvSpPr>
          <p:nvPr>
            <p:ph type="ctrTitle"/>
          </p:nvPr>
        </p:nvSpPr>
        <p:spPr>
          <a:xfrm>
            <a:off x="713225" y="1102450"/>
            <a:ext cx="4092000" cy="216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sz="4000" dirty="0"/>
              <a:t>PROJET DE GESTION D’ASSOCIATION</a:t>
            </a:r>
          </a:p>
        </p:txBody>
      </p:sp>
      <p:sp>
        <p:nvSpPr>
          <p:cNvPr id="328" name="Google Shape;328;p29"/>
          <p:cNvSpPr txBox="1">
            <a:spLocks noGrp="1"/>
          </p:cNvSpPr>
          <p:nvPr>
            <p:ph type="subTitle" idx="1"/>
          </p:nvPr>
        </p:nvSpPr>
        <p:spPr>
          <a:xfrm>
            <a:off x="713225" y="3392150"/>
            <a:ext cx="1914000" cy="64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Par BROU KOUAME</a:t>
            </a:r>
          </a:p>
        </p:txBody>
      </p:sp>
      <p:pic>
        <p:nvPicPr>
          <p:cNvPr id="329" name="Google Shape;329;p29"/>
          <p:cNvPicPr preferRelativeResize="0">
            <a:picLocks noGrp="1"/>
          </p:cNvPicPr>
          <p:nvPr>
            <p:ph type="pic" idx="2"/>
          </p:nvPr>
        </p:nvPicPr>
        <p:blipFill rotWithShape="1">
          <a:blip r:embed="rId3">
            <a:alphaModFix/>
          </a:blip>
          <a:srcRect l="45720"/>
          <a:stretch/>
        </p:blipFill>
        <p:spPr>
          <a:xfrm>
            <a:off x="4958025" y="-125"/>
            <a:ext cx="4185902" cy="5143499"/>
          </a:xfrm>
          <a:prstGeom prst="rect">
            <a:avLst/>
          </a:prstGeom>
        </p:spPr>
      </p:pic>
      <p:grpSp>
        <p:nvGrpSpPr>
          <p:cNvPr id="330" name="Google Shape;330;p29"/>
          <p:cNvGrpSpPr/>
          <p:nvPr/>
        </p:nvGrpSpPr>
        <p:grpSpPr>
          <a:xfrm>
            <a:off x="4958025" y="0"/>
            <a:ext cx="2122200" cy="742800"/>
            <a:chOff x="4958025" y="0"/>
            <a:chExt cx="2122200" cy="742800"/>
          </a:xfrm>
        </p:grpSpPr>
        <p:sp>
          <p:nvSpPr>
            <p:cNvPr id="331" name="Google Shape;331;p29"/>
            <p:cNvSpPr/>
            <p:nvPr/>
          </p:nvSpPr>
          <p:spPr>
            <a:xfrm>
              <a:off x="4958025" y="0"/>
              <a:ext cx="1826700" cy="4473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9"/>
            <p:cNvSpPr/>
            <p:nvPr/>
          </p:nvSpPr>
          <p:spPr>
            <a:xfrm>
              <a:off x="6784725" y="447300"/>
              <a:ext cx="295500" cy="2955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29"/>
          <p:cNvGrpSpPr/>
          <p:nvPr/>
        </p:nvGrpSpPr>
        <p:grpSpPr>
          <a:xfrm>
            <a:off x="3696700" y="3830875"/>
            <a:ext cx="2975250" cy="1312750"/>
            <a:chOff x="3696700" y="3830875"/>
            <a:chExt cx="2975250" cy="1312750"/>
          </a:xfrm>
        </p:grpSpPr>
        <p:sp>
          <p:nvSpPr>
            <p:cNvPr id="334" name="Google Shape;334;p29"/>
            <p:cNvSpPr/>
            <p:nvPr/>
          </p:nvSpPr>
          <p:spPr>
            <a:xfrm>
              <a:off x="4299550" y="4233425"/>
              <a:ext cx="910200" cy="9102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9"/>
            <p:cNvSpPr/>
            <p:nvPr/>
          </p:nvSpPr>
          <p:spPr>
            <a:xfrm>
              <a:off x="3696700" y="3937850"/>
              <a:ext cx="602700" cy="295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9"/>
            <p:cNvSpPr/>
            <p:nvPr/>
          </p:nvSpPr>
          <p:spPr>
            <a:xfrm>
              <a:off x="5209750" y="3830875"/>
              <a:ext cx="1462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9"/>
            <p:cNvSpPr/>
            <p:nvPr/>
          </p:nvSpPr>
          <p:spPr>
            <a:xfrm>
              <a:off x="5209750" y="4233350"/>
              <a:ext cx="732900" cy="2322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29"/>
          <p:cNvSpPr/>
          <p:nvPr/>
        </p:nvSpPr>
        <p:spPr>
          <a:xfrm>
            <a:off x="7829000" y="4740700"/>
            <a:ext cx="1314900" cy="4026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34"/>
          <p:cNvSpPr txBox="1">
            <a:spLocks noGrp="1"/>
          </p:cNvSpPr>
          <p:nvPr>
            <p:ph type="title"/>
          </p:nvPr>
        </p:nvSpPr>
        <p:spPr>
          <a:xfrm>
            <a:off x="321816" y="211775"/>
            <a:ext cx="870975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800" kern="100" dirty="0">
                <a:effectLst/>
                <a:latin typeface="Calibri" panose="020F0502020204030204" pitchFamily="34" charset="0"/>
                <a:ea typeface="Calibri" panose="020F0502020204030204" pitchFamily="34" charset="0"/>
                <a:cs typeface="Times New Roman" panose="02020603050405020304" pitchFamily="18" charset="0"/>
              </a:rPr>
              <a:t>EN TANT QUE MEMBRE DU BUREAU DE L'ASSOCIATION</a:t>
            </a:r>
            <a:endParaRPr lang="fr-FR" sz="2800" dirty="0"/>
          </a:p>
        </p:txBody>
      </p:sp>
      <p:sp>
        <p:nvSpPr>
          <p:cNvPr id="404" name="Google Shape;404;p34"/>
          <p:cNvSpPr txBox="1">
            <a:spLocks noGrp="1"/>
          </p:cNvSpPr>
          <p:nvPr>
            <p:ph type="subTitle" idx="1"/>
          </p:nvPr>
        </p:nvSpPr>
        <p:spPr>
          <a:xfrm>
            <a:off x="517161" y="829524"/>
            <a:ext cx="8109678" cy="3767225"/>
          </a:xfrm>
          <a:prstGeom prst="rect">
            <a:avLst/>
          </a:prstGeom>
        </p:spPr>
        <p:txBody>
          <a:bodyPr spcFirstLastPara="1" wrap="square" lIns="91425" tIns="91425" rIns="91425" bIns="91425" anchor="t" anchorCtr="0">
            <a:noAutofit/>
          </a:bodyPr>
          <a:lstStyle/>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membre du bureau de l'association, je veux pouvoir ajouter de nouveaux membres à l'association en fournissant leurs informations personnelles afin de maintenir une base de données à jour des membres de l'association.</a:t>
            </a:r>
          </a:p>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membre du bureau de l'association, je veux pouvoir retirer des membres de l'association si nécessaire afin de maintenir une liste précise des membres actifs.</a:t>
            </a:r>
          </a:p>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membre du bureau de l'association, je veux pouvoir attribuer des rôles spécifiques aux membres, tels que président, trésorier, secrétaire, etc., afin de structurer et d'organiser le fonctionnement de l'association.</a:t>
            </a:r>
          </a:p>
          <a:p>
            <a:pPr marL="152400" indent="0">
              <a:lnSpc>
                <a:spcPct val="107000"/>
              </a:lnSpc>
              <a:spcAft>
                <a:spcPts val="800"/>
              </a:spcAft>
            </a:pPr>
            <a:endParaRPr lang="fr-FR"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71314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4" name="Google Shape;404;p34"/>
          <p:cNvSpPr txBox="1">
            <a:spLocks noGrp="1"/>
          </p:cNvSpPr>
          <p:nvPr>
            <p:ph type="subTitle" idx="1"/>
          </p:nvPr>
        </p:nvSpPr>
        <p:spPr>
          <a:xfrm>
            <a:off x="517161" y="493831"/>
            <a:ext cx="8109678" cy="3767225"/>
          </a:xfrm>
          <a:prstGeom prst="rect">
            <a:avLst/>
          </a:prstGeom>
        </p:spPr>
        <p:txBody>
          <a:bodyPr spcFirstLastPara="1" wrap="square" lIns="91425" tIns="91425" rIns="91425" bIns="91425" anchor="t" anchorCtr="0">
            <a:noAutofit/>
          </a:bodyPr>
          <a:lstStyle/>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membre du bureau de l'association, je veux pouvoir gérer les cotisations des membres, enregistrer les paiements et suivre les cotisations impayées afin de maintenir la santé financière de l'association.</a:t>
            </a:r>
          </a:p>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membre du bureau de l'association, je veux pouvoir créer, modifier, supprimer et consulter les activités planifiées par l'association afin de coordonner efficacement les événements et les initiatives.</a:t>
            </a:r>
          </a:p>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membre du bureau de l'association, je veux pouvoir gérer les tâches associées à chaque activité, les assigner à des membres spécifiques et suivre leur avancement pour assurer la réalisation réussie des activités.</a:t>
            </a: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3422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34"/>
          <p:cNvSpPr txBox="1">
            <a:spLocks noGrp="1"/>
          </p:cNvSpPr>
          <p:nvPr>
            <p:ph type="title"/>
          </p:nvPr>
        </p:nvSpPr>
        <p:spPr>
          <a:xfrm>
            <a:off x="321816" y="211775"/>
            <a:ext cx="870975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3200" kern="100" dirty="0">
                <a:effectLst/>
                <a:latin typeface="Exo" panose="020B0604020202020204" charset="0"/>
                <a:ea typeface="Roboto" panose="02000000000000000000" pitchFamily="2" charset="0"/>
                <a:cs typeface="Roboto" panose="02000000000000000000" pitchFamily="2" charset="0"/>
              </a:rPr>
              <a:t> EN TANT QUE MEMBRE DE L'ASSOCIATION</a:t>
            </a:r>
            <a:endParaRPr lang="fr-FR" dirty="0"/>
          </a:p>
        </p:txBody>
      </p:sp>
      <p:sp>
        <p:nvSpPr>
          <p:cNvPr id="404" name="Google Shape;404;p34"/>
          <p:cNvSpPr txBox="1">
            <a:spLocks noGrp="1"/>
          </p:cNvSpPr>
          <p:nvPr>
            <p:ph type="subTitle" idx="1"/>
          </p:nvPr>
        </p:nvSpPr>
        <p:spPr>
          <a:xfrm>
            <a:off x="517161" y="919800"/>
            <a:ext cx="8109678" cy="3767225"/>
          </a:xfrm>
          <a:prstGeom prst="rect">
            <a:avLst/>
          </a:prstGeom>
        </p:spPr>
        <p:txBody>
          <a:bodyPr spcFirstLastPara="1" wrap="square" lIns="91425" tIns="91425" rIns="91425" bIns="91425" anchor="t" anchorCtr="0">
            <a:noAutofit/>
          </a:bodyPr>
          <a:lstStyle/>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président, je veux pouvoir ajouter de nouveaux membres à l'association avec leurs informations détaillées pour tenir à jour la base de données des membres.</a:t>
            </a:r>
          </a:p>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président, je veux avoir la possibilité de supprimer des membres de l'association si nécessaire, en garantissant une gestion appropriée de la base de données des membres.</a:t>
            </a:r>
          </a:p>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président, je veux être en mesure de modifier les informations des membres existants pour corriger ou mettre à jour leurs détails, afin de garantir la précision des données des membres.</a:t>
            </a:r>
          </a:p>
          <a:p>
            <a:pPr marL="152400" indent="0">
              <a:lnSpc>
                <a:spcPct val="107000"/>
              </a:lnSpc>
              <a:spcAft>
                <a:spcPts val="800"/>
              </a:spcAft>
            </a:pPr>
            <a:endParaRPr lang="fr-FR"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12411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4" name="Google Shape;404;p34"/>
          <p:cNvSpPr txBox="1">
            <a:spLocks noGrp="1"/>
          </p:cNvSpPr>
          <p:nvPr>
            <p:ph type="subTitle" idx="1"/>
          </p:nvPr>
        </p:nvSpPr>
        <p:spPr>
          <a:xfrm>
            <a:off x="517161" y="919800"/>
            <a:ext cx="8109678" cy="3767225"/>
          </a:xfrm>
          <a:prstGeom prst="rect">
            <a:avLst/>
          </a:prstGeom>
        </p:spPr>
        <p:txBody>
          <a:bodyPr spcFirstLastPara="1" wrap="square" lIns="91425" tIns="91425" rIns="91425" bIns="91425" anchor="t" anchorCtr="0">
            <a:noAutofit/>
          </a:bodyPr>
          <a:lstStyle/>
          <a:p>
            <a:pPr>
              <a:lnSpc>
                <a:spcPct val="107000"/>
              </a:lnSpc>
              <a:spcAft>
                <a:spcPts val="800"/>
              </a:spcAft>
              <a:buFont typeface="Wingdings" panose="05000000000000000000" pitchFamily="2" charset="2"/>
              <a:buChar char="q"/>
            </a:pPr>
            <a:r>
              <a:rPr lang="fr-FR" sz="1600" kern="100" dirty="0">
                <a:effectLst/>
                <a:latin typeface="Calibri" panose="020F0502020204030204" pitchFamily="34" charset="0"/>
                <a:ea typeface="Calibri" panose="020F0502020204030204" pitchFamily="34" charset="0"/>
                <a:cs typeface="Times New Roman" panose="02020603050405020304" pitchFamily="18" charset="0"/>
              </a:rPr>
              <a:t>En tant que président, je veux pouvoir ajouter des membres au bureau de l'association, en assignant des rôles spécifiques à chaque membre du bureau pour structurer le fonctionnement de l'association.</a:t>
            </a:r>
          </a:p>
          <a:p>
            <a:pPr>
              <a:lnSpc>
                <a:spcPct val="107000"/>
              </a:lnSpc>
              <a:spcAft>
                <a:spcPts val="800"/>
              </a:spcAft>
              <a:buFont typeface="Wingdings" panose="05000000000000000000" pitchFamily="2" charset="2"/>
              <a:buChar char="q"/>
            </a:pPr>
            <a:r>
              <a:rPr lang="fr-FR" sz="1600" kern="100" dirty="0">
                <a:effectLst/>
                <a:latin typeface="Calibri" panose="020F0502020204030204" pitchFamily="34" charset="0"/>
                <a:ea typeface="Calibri" panose="020F0502020204030204" pitchFamily="34" charset="0"/>
                <a:cs typeface="Times New Roman" panose="02020603050405020304" pitchFamily="18" charset="0"/>
              </a:rPr>
              <a:t>En tant que président, je souhaite pouvoir retirer des membres du bureau de l'association si leurs rôles changent ou s'ils quittent leurs fonctions pour maintenir la structure et l'efficacité du bureau.</a:t>
            </a:r>
          </a:p>
          <a:p>
            <a:pPr>
              <a:lnSpc>
                <a:spcPct val="107000"/>
              </a:lnSpc>
              <a:spcAft>
                <a:spcPts val="800"/>
              </a:spcAft>
              <a:buFont typeface="Wingdings" panose="05000000000000000000" pitchFamily="2" charset="2"/>
              <a:buChar char="q"/>
            </a:pPr>
            <a:r>
              <a:rPr lang="fr-FR" sz="1600" kern="100" dirty="0">
                <a:effectLst/>
                <a:latin typeface="Calibri" panose="020F0502020204030204" pitchFamily="34" charset="0"/>
                <a:ea typeface="Calibri" panose="020F0502020204030204" pitchFamily="34" charset="0"/>
                <a:cs typeface="Times New Roman" panose="02020603050405020304" pitchFamily="18" charset="0"/>
              </a:rPr>
              <a:t>En tant que président, je veux gérer les cotisations de manière efficace en consultant les paiements des membres et en mettant à jour les statuts de paiement pour garantir la santé financière de l'association.</a:t>
            </a:r>
          </a:p>
          <a:p>
            <a:pPr>
              <a:lnSpc>
                <a:spcPct val="107000"/>
              </a:lnSpc>
              <a:spcAft>
                <a:spcPts val="800"/>
              </a:spcAft>
              <a:buFont typeface="Wingdings" panose="05000000000000000000" pitchFamily="2" charset="2"/>
              <a:buChar char="q"/>
            </a:pPr>
            <a:r>
              <a:rPr lang="fr-FR" sz="1600" kern="100" dirty="0">
                <a:effectLst/>
                <a:latin typeface="Calibri" panose="020F0502020204030204" pitchFamily="34" charset="0"/>
                <a:ea typeface="Calibri" panose="020F0502020204030204" pitchFamily="34" charset="0"/>
                <a:cs typeface="Times New Roman" panose="02020603050405020304" pitchFamily="18" charset="0"/>
              </a:rPr>
              <a:t>En tant que président, je souhaite pouvoir gérer les dons reçus par l'association en enregistrant les détails des dons pour assurer une transparence financière.</a:t>
            </a: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05455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4" name="Google Shape;404;p34"/>
          <p:cNvSpPr txBox="1">
            <a:spLocks noGrp="1"/>
          </p:cNvSpPr>
          <p:nvPr>
            <p:ph type="subTitle" idx="1"/>
          </p:nvPr>
        </p:nvSpPr>
        <p:spPr>
          <a:xfrm>
            <a:off x="517161" y="919800"/>
            <a:ext cx="8109678" cy="3767225"/>
          </a:xfrm>
          <a:prstGeom prst="rect">
            <a:avLst/>
          </a:prstGeom>
        </p:spPr>
        <p:txBody>
          <a:bodyPr spcFirstLastPara="1" wrap="square" lIns="91425" tIns="91425" rIns="91425" bIns="91425" anchor="t" anchorCtr="0">
            <a:noAutofit/>
          </a:bodyPr>
          <a:lstStyle/>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président, je veux créer de nouvelles activités pour l'association, avec des descriptions détaillées et des tâches associées pour diversifier les initiatives de l'association.</a:t>
            </a:r>
          </a:p>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président, je veux être en mesure de modifier ou de mettre à jour les détails des activités existantes si nécessaire pour assurer leur pertinence et leur alignement avec les objectifs de l'association.</a:t>
            </a:r>
          </a:p>
          <a:p>
            <a:pPr>
              <a:lnSpc>
                <a:spcPct val="107000"/>
              </a:lnSpc>
              <a:spcAft>
                <a:spcPts val="800"/>
              </a:spcAft>
              <a:buFont typeface="Wingdings" panose="05000000000000000000" pitchFamily="2" charset="2"/>
              <a:buChar char="q"/>
            </a:pPr>
            <a:r>
              <a:rPr lang="fr-FR" sz="1800" kern="100" dirty="0">
                <a:effectLst/>
                <a:latin typeface="Calibri" panose="020F0502020204030204" pitchFamily="34" charset="0"/>
                <a:ea typeface="Calibri" panose="020F0502020204030204" pitchFamily="34" charset="0"/>
                <a:cs typeface="Times New Roman" panose="02020603050405020304" pitchFamily="18" charset="0"/>
              </a:rPr>
              <a:t>En tant que président, je veux supprimer des activités qui ne sont plus pertinentes ou prévues pour l'association pour maintenir la clarté et la pertinence des activités proposées.</a:t>
            </a: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83655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34"/>
          <p:cNvSpPr txBox="1">
            <a:spLocks noGrp="1"/>
          </p:cNvSpPr>
          <p:nvPr>
            <p:ph type="title"/>
          </p:nvPr>
        </p:nvSpPr>
        <p:spPr>
          <a:xfrm>
            <a:off x="321816" y="211775"/>
            <a:ext cx="870975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3200" dirty="0">
                <a:effectLst/>
                <a:latin typeface="Calibri" panose="020F0502020204030204" pitchFamily="34" charset="0"/>
                <a:ea typeface="Calibri" panose="020F0502020204030204" pitchFamily="34" charset="0"/>
                <a:cs typeface="Times New Roman" panose="02020603050405020304" pitchFamily="18" charset="0"/>
              </a:rPr>
              <a:t>EN TANT QUE MEMBRE DE LA TRÉSORERIE</a:t>
            </a:r>
            <a:endParaRPr lang="fr-FR" sz="3200" dirty="0"/>
          </a:p>
        </p:txBody>
      </p:sp>
      <p:sp>
        <p:nvSpPr>
          <p:cNvPr id="404" name="Google Shape;404;p34"/>
          <p:cNvSpPr txBox="1">
            <a:spLocks noGrp="1"/>
          </p:cNvSpPr>
          <p:nvPr>
            <p:ph type="subTitle" idx="1"/>
          </p:nvPr>
        </p:nvSpPr>
        <p:spPr>
          <a:xfrm>
            <a:off x="456201" y="842075"/>
            <a:ext cx="8109678" cy="3767225"/>
          </a:xfrm>
          <a:prstGeom prst="rect">
            <a:avLst/>
          </a:prstGeom>
        </p:spPr>
        <p:txBody>
          <a:bodyPr spcFirstLastPara="1" wrap="square" lIns="91425" tIns="91425" rIns="91425" bIns="91425" anchor="t" anchorCtr="0">
            <a:noAutofit/>
          </a:bodyPr>
          <a:lstStyle/>
          <a:p>
            <a:pPr>
              <a:lnSpc>
                <a:spcPct val="107000"/>
              </a:lnSpc>
              <a:spcAft>
                <a:spcPts val="800"/>
              </a:spcAft>
              <a:buFont typeface="Wingdings" panose="05000000000000000000" pitchFamily="2" charset="2"/>
              <a:buChar char="q"/>
            </a:pPr>
            <a:r>
              <a:rPr lang="fr-FR" sz="1600" kern="100" dirty="0">
                <a:effectLst/>
                <a:latin typeface="Calibri" panose="020F0502020204030204" pitchFamily="34" charset="0"/>
                <a:ea typeface="Calibri" panose="020F0502020204030204" pitchFamily="34" charset="0"/>
                <a:cs typeface="Times New Roman" panose="02020603050405020304" pitchFamily="18" charset="0"/>
              </a:rPr>
              <a:t>En tant que membre de la trésorerie, je veux pouvoir consulter les détails des cotisations payées par les membres pour assurer un suivi précis des paiements afin de maintenir une bonne gestion financière.</a:t>
            </a:r>
          </a:p>
          <a:p>
            <a:pPr>
              <a:lnSpc>
                <a:spcPct val="107000"/>
              </a:lnSpc>
              <a:spcAft>
                <a:spcPts val="800"/>
              </a:spcAft>
              <a:buFont typeface="Wingdings" panose="05000000000000000000" pitchFamily="2" charset="2"/>
              <a:buChar char="q"/>
            </a:pPr>
            <a:r>
              <a:rPr lang="fr-FR" sz="1600" kern="100" dirty="0">
                <a:effectLst/>
                <a:latin typeface="Calibri" panose="020F0502020204030204" pitchFamily="34" charset="0"/>
                <a:ea typeface="Calibri" panose="020F0502020204030204" pitchFamily="34" charset="0"/>
                <a:cs typeface="Times New Roman" panose="02020603050405020304" pitchFamily="18" charset="0"/>
              </a:rPr>
              <a:t>En tant que membre de la trésorerie, je souhaite avoir la possibilité d'ajouter de nouvelles cotisations payées par les membres, en enregistrant les informations de paiement pour assurer une comptabilité précise.</a:t>
            </a:r>
          </a:p>
          <a:p>
            <a:pPr>
              <a:lnSpc>
                <a:spcPct val="107000"/>
              </a:lnSpc>
              <a:spcAft>
                <a:spcPts val="800"/>
              </a:spcAft>
              <a:buFont typeface="Wingdings" panose="05000000000000000000" pitchFamily="2" charset="2"/>
              <a:buChar char="q"/>
            </a:pPr>
            <a:r>
              <a:rPr lang="fr-FR" sz="1600" kern="100" dirty="0">
                <a:effectLst/>
                <a:latin typeface="Calibri" panose="020F0502020204030204" pitchFamily="34" charset="0"/>
                <a:ea typeface="Calibri" panose="020F0502020204030204" pitchFamily="34" charset="0"/>
                <a:cs typeface="Times New Roman" panose="02020603050405020304" pitchFamily="18" charset="0"/>
              </a:rPr>
              <a:t>En tant que membre de la trésorerie, je veux pouvoir enregistrer les dons reçus par l'association en spécifiant les détails du don, comme le montant, la date et l'identité du donneur pour une traçabilité financière.</a:t>
            </a:r>
          </a:p>
          <a:p>
            <a:pPr>
              <a:lnSpc>
                <a:spcPct val="107000"/>
              </a:lnSpc>
              <a:spcAft>
                <a:spcPts val="800"/>
              </a:spcAft>
              <a:buFont typeface="Wingdings" panose="05000000000000000000" pitchFamily="2" charset="2"/>
              <a:buChar char="q"/>
            </a:pPr>
            <a:r>
              <a:rPr lang="fr-FR" sz="1600" kern="100" dirty="0">
                <a:effectLst/>
                <a:latin typeface="Calibri" panose="020F0502020204030204" pitchFamily="34" charset="0"/>
                <a:ea typeface="Calibri" panose="020F0502020204030204" pitchFamily="34" charset="0"/>
                <a:cs typeface="Times New Roman" panose="02020603050405020304" pitchFamily="18" charset="0"/>
              </a:rPr>
              <a:t>En tant que membre de la trésorerie, je souhaite consulter la liste des dons enregistrés pour maintenir un suivi transparent des contributions financières afin de présenter des rapports précis lors des réunions.</a:t>
            </a: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29729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4" name="Google Shape;404;p34"/>
          <p:cNvSpPr txBox="1">
            <a:spLocks noGrp="1"/>
          </p:cNvSpPr>
          <p:nvPr>
            <p:ph type="subTitle" idx="1"/>
          </p:nvPr>
        </p:nvSpPr>
        <p:spPr>
          <a:xfrm>
            <a:off x="565929" y="1279465"/>
            <a:ext cx="8109678" cy="2420808"/>
          </a:xfrm>
          <a:prstGeom prst="rect">
            <a:avLst/>
          </a:prstGeom>
        </p:spPr>
        <p:txBody>
          <a:bodyPr spcFirstLastPara="1" wrap="square" lIns="91425" tIns="91425" rIns="91425" bIns="91425" anchor="t" anchorCtr="0">
            <a:noAutofit/>
          </a:bodyPr>
          <a:lstStyle/>
          <a:p>
            <a:pPr>
              <a:lnSpc>
                <a:spcPct val="107000"/>
              </a:lnSpc>
              <a:spcAft>
                <a:spcPts val="800"/>
              </a:spcAft>
              <a:buFont typeface="Wingdings" panose="05000000000000000000" pitchFamily="2" charset="2"/>
              <a:buChar char="q"/>
            </a:pPr>
            <a:r>
              <a:rPr lang="fr-FR" sz="1600" kern="100" dirty="0">
                <a:effectLst/>
                <a:latin typeface="Calibri" panose="020F0502020204030204" pitchFamily="34" charset="0"/>
                <a:ea typeface="Calibri" panose="020F0502020204030204" pitchFamily="34" charset="0"/>
                <a:cs typeface="Times New Roman" panose="02020603050405020304" pitchFamily="18" charset="0"/>
              </a:rPr>
              <a:t>En tant que membre de la trésorerie, je veux être en mesure de mettre à jour ou de modifier les informations des cotisations ou des dons enregistrés si nécessaire pour assurer l'exactitude des données financières.</a:t>
            </a:r>
          </a:p>
          <a:p>
            <a:pPr>
              <a:lnSpc>
                <a:spcPct val="107000"/>
              </a:lnSpc>
              <a:spcAft>
                <a:spcPts val="800"/>
              </a:spcAft>
              <a:buFont typeface="Wingdings" panose="05000000000000000000" pitchFamily="2" charset="2"/>
              <a:buChar char="q"/>
            </a:pPr>
            <a:r>
              <a:rPr lang="fr-FR" sz="1600" kern="100" dirty="0">
                <a:effectLst/>
                <a:latin typeface="Calibri" panose="020F0502020204030204" pitchFamily="34" charset="0"/>
                <a:ea typeface="Calibri" panose="020F0502020204030204" pitchFamily="34" charset="0"/>
                <a:cs typeface="Times New Roman" panose="02020603050405020304" pitchFamily="18" charset="0"/>
              </a:rPr>
              <a:t>En tant que membre de la trésorerie, je souhaite générer des rapports réguliers sur les cotisations et les dons pour les présenter lors des réunions de l'association ou pour les besoins de comptabilité pour assurer une transparence financière et la traçabilité des fonds.</a:t>
            </a: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6989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3"/>
          <p:cNvSpPr txBox="1">
            <a:spLocks noGrp="1"/>
          </p:cNvSpPr>
          <p:nvPr>
            <p:ph type="title"/>
          </p:nvPr>
        </p:nvSpPr>
        <p:spPr>
          <a:xfrm>
            <a:off x="4532900" y="3825050"/>
            <a:ext cx="3897900" cy="77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chemeClr val="tx1"/>
                </a:solidFill>
                <a:effectLst/>
                <a:latin typeface="Roboto" panose="02000000000000000000" pitchFamily="2" charset="0"/>
                <a:ea typeface="Roboto" panose="02000000000000000000" pitchFamily="2" charset="0"/>
                <a:cs typeface="Roboto" panose="02000000000000000000" pitchFamily="2" charset="0"/>
              </a:rPr>
              <a:t>WIREFRAMES</a:t>
            </a:r>
            <a:endParaRPr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390" name="Google Shape;390;p33"/>
          <p:cNvSpPr txBox="1">
            <a:spLocks noGrp="1"/>
          </p:cNvSpPr>
          <p:nvPr>
            <p:ph type="title" idx="2"/>
          </p:nvPr>
        </p:nvSpPr>
        <p:spPr>
          <a:xfrm>
            <a:off x="3235174" y="3825050"/>
            <a:ext cx="1235700" cy="77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pic>
        <p:nvPicPr>
          <p:cNvPr id="391" name="Google Shape;391;p33"/>
          <p:cNvPicPr preferRelativeResize="0">
            <a:picLocks noGrp="1"/>
          </p:cNvPicPr>
          <p:nvPr>
            <p:ph type="pic" idx="3"/>
          </p:nvPr>
        </p:nvPicPr>
        <p:blipFill rotWithShape="1">
          <a:blip r:embed="rId3">
            <a:alphaModFix/>
          </a:blip>
          <a:srcRect t="3704" b="19761"/>
          <a:stretch/>
        </p:blipFill>
        <p:spPr>
          <a:xfrm>
            <a:off x="713225" y="0"/>
            <a:ext cx="6279598" cy="3207953"/>
          </a:xfrm>
          <a:prstGeom prst="rect">
            <a:avLst/>
          </a:prstGeom>
        </p:spPr>
      </p:pic>
      <p:sp>
        <p:nvSpPr>
          <p:cNvPr id="392" name="Google Shape;392;p33"/>
          <p:cNvSpPr/>
          <p:nvPr/>
        </p:nvSpPr>
        <p:spPr>
          <a:xfrm>
            <a:off x="713225" y="2297750"/>
            <a:ext cx="910200" cy="9102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623425" y="2036000"/>
            <a:ext cx="9102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207600" y="1734500"/>
            <a:ext cx="415800" cy="301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6238200" y="0"/>
            <a:ext cx="1522800" cy="5394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7761000" y="539500"/>
            <a:ext cx="4158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8176800" y="841000"/>
            <a:ext cx="779100" cy="7791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4646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3"/>
          <p:cNvSpPr txBox="1">
            <a:spLocks noGrp="1"/>
          </p:cNvSpPr>
          <p:nvPr>
            <p:ph type="title"/>
          </p:nvPr>
        </p:nvSpPr>
        <p:spPr>
          <a:xfrm>
            <a:off x="224853" y="3824900"/>
            <a:ext cx="8431967" cy="779100"/>
          </a:xfrm>
          <a:prstGeom prst="rect">
            <a:avLst/>
          </a:prstGeom>
        </p:spPr>
        <p:txBody>
          <a:bodyPr spcFirstLastPara="1" wrap="square" lIns="91425" tIns="91425" rIns="91425" bIns="91425" anchor="t" anchorCtr="0">
            <a:noAutofit/>
          </a:bodyPr>
          <a:lstStyle/>
          <a:p>
            <a:pPr marL="0" marR="0" indent="0" algn="l" rtl="0">
              <a:spcBef>
                <a:spcPts val="0"/>
              </a:spcBef>
              <a:spcAft>
                <a:spcPts val="0"/>
              </a:spcAft>
            </a:pPr>
            <a:r>
              <a:rPr lang="fr-FR" sz="2800" b="0" i="0" dirty="0">
                <a:solidFill>
                  <a:schemeClr val="tx1"/>
                </a:solidFill>
                <a:effectLst/>
                <a:latin typeface="Roboto" panose="02000000000000000000" pitchFamily="2" charset="0"/>
                <a:ea typeface="Roboto" panose="02000000000000000000" pitchFamily="2" charset="0"/>
                <a:cs typeface="Roboto" panose="02000000000000000000" pitchFamily="2" charset="0"/>
              </a:rPr>
              <a:t>TABLEAU DE BORD DE GESTION DE PROJET AGILE </a:t>
            </a:r>
            <a:endParaRPr lang="fr-FR" sz="2800" dirty="0">
              <a:solidFill>
                <a:schemeClr val="tx1"/>
              </a:solidFill>
              <a:effectLst/>
              <a:latin typeface="Roboto" panose="02000000000000000000" pitchFamily="2" charset="0"/>
              <a:ea typeface="Roboto" panose="02000000000000000000" pitchFamily="2" charset="0"/>
              <a:cs typeface="Roboto" panose="02000000000000000000" pitchFamily="2" charset="0"/>
            </a:endParaRPr>
          </a:p>
        </p:txBody>
      </p:sp>
      <p:sp>
        <p:nvSpPr>
          <p:cNvPr id="390" name="Google Shape;390;p33"/>
          <p:cNvSpPr txBox="1">
            <a:spLocks noGrp="1"/>
          </p:cNvSpPr>
          <p:nvPr>
            <p:ph type="title" idx="2"/>
          </p:nvPr>
        </p:nvSpPr>
        <p:spPr>
          <a:xfrm>
            <a:off x="3475018" y="3126952"/>
            <a:ext cx="1235700" cy="77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pic>
        <p:nvPicPr>
          <p:cNvPr id="391" name="Google Shape;391;p33"/>
          <p:cNvPicPr preferRelativeResize="0">
            <a:picLocks noGrp="1"/>
          </p:cNvPicPr>
          <p:nvPr>
            <p:ph type="pic" idx="3"/>
          </p:nvPr>
        </p:nvPicPr>
        <p:blipFill rotWithShape="1">
          <a:blip r:embed="rId3">
            <a:alphaModFix/>
          </a:blip>
          <a:srcRect t="3704" b="19761"/>
          <a:stretch/>
        </p:blipFill>
        <p:spPr>
          <a:xfrm>
            <a:off x="713225" y="0"/>
            <a:ext cx="6279598" cy="3207953"/>
          </a:xfrm>
          <a:prstGeom prst="rect">
            <a:avLst/>
          </a:prstGeom>
        </p:spPr>
      </p:pic>
      <p:sp>
        <p:nvSpPr>
          <p:cNvPr id="392" name="Google Shape;392;p33"/>
          <p:cNvSpPr/>
          <p:nvPr/>
        </p:nvSpPr>
        <p:spPr>
          <a:xfrm>
            <a:off x="713225" y="2297750"/>
            <a:ext cx="910200" cy="9102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623425" y="2036000"/>
            <a:ext cx="9102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207600" y="1734500"/>
            <a:ext cx="415800" cy="301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6238200" y="0"/>
            <a:ext cx="1522800" cy="5394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7761000" y="539500"/>
            <a:ext cx="4158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8176800" y="841000"/>
            <a:ext cx="779100" cy="7791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01520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3"/>
          <p:cNvSpPr txBox="1">
            <a:spLocks noGrp="1"/>
          </p:cNvSpPr>
          <p:nvPr>
            <p:ph type="title"/>
          </p:nvPr>
        </p:nvSpPr>
        <p:spPr>
          <a:xfrm>
            <a:off x="0" y="3825050"/>
            <a:ext cx="9144000" cy="779100"/>
          </a:xfrm>
          <a:prstGeom prst="rect">
            <a:avLst/>
          </a:prstGeom>
        </p:spPr>
        <p:txBody>
          <a:bodyPr spcFirstLastPara="1" wrap="square" lIns="91425" tIns="91425" rIns="91425" bIns="91425" anchor="t" anchorCtr="0">
            <a:noAutofit/>
          </a:bodyPr>
          <a:lstStyle/>
          <a:p>
            <a:r>
              <a:rPr lang="fr-FR" b="0" i="0" dirty="0">
                <a:solidFill>
                  <a:schemeClr val="tx1"/>
                </a:solidFill>
                <a:effectLst/>
                <a:latin typeface="Roboto" panose="02000000000000000000" pitchFamily="2" charset="0"/>
                <a:ea typeface="Roboto" panose="02000000000000000000" pitchFamily="2" charset="0"/>
                <a:cs typeface="Roboto" panose="02000000000000000000" pitchFamily="2" charset="0"/>
              </a:rPr>
              <a:t>PRÉSENTATION DE MON APPROCHE</a:t>
            </a:r>
            <a:endParaRPr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390" name="Google Shape;390;p33"/>
          <p:cNvSpPr txBox="1">
            <a:spLocks noGrp="1"/>
          </p:cNvSpPr>
          <p:nvPr>
            <p:ph type="title" idx="2"/>
          </p:nvPr>
        </p:nvSpPr>
        <p:spPr>
          <a:xfrm>
            <a:off x="3564958" y="3122015"/>
            <a:ext cx="1235700" cy="77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pic>
        <p:nvPicPr>
          <p:cNvPr id="391" name="Google Shape;391;p33"/>
          <p:cNvPicPr preferRelativeResize="0">
            <a:picLocks noGrp="1"/>
          </p:cNvPicPr>
          <p:nvPr>
            <p:ph type="pic" idx="3"/>
          </p:nvPr>
        </p:nvPicPr>
        <p:blipFill rotWithShape="1">
          <a:blip r:embed="rId3">
            <a:alphaModFix/>
          </a:blip>
          <a:srcRect t="3704" b="19761"/>
          <a:stretch/>
        </p:blipFill>
        <p:spPr>
          <a:xfrm>
            <a:off x="713225" y="0"/>
            <a:ext cx="6279598" cy="3207953"/>
          </a:xfrm>
          <a:prstGeom prst="rect">
            <a:avLst/>
          </a:prstGeom>
        </p:spPr>
      </p:pic>
      <p:sp>
        <p:nvSpPr>
          <p:cNvPr id="392" name="Google Shape;392;p33"/>
          <p:cNvSpPr/>
          <p:nvPr/>
        </p:nvSpPr>
        <p:spPr>
          <a:xfrm>
            <a:off x="713225" y="2297750"/>
            <a:ext cx="910200" cy="9102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623425" y="2036000"/>
            <a:ext cx="9102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207600" y="1734500"/>
            <a:ext cx="415800" cy="301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6238200" y="0"/>
            <a:ext cx="1522800" cy="5394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7761000" y="539500"/>
            <a:ext cx="4158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8176800" y="841000"/>
            <a:ext cx="779100" cy="7791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3061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PRSENTATION DES LIVRABLES</a:t>
            </a:r>
            <a:endParaRPr dirty="0"/>
          </a:p>
        </p:txBody>
      </p:sp>
      <p:sp>
        <p:nvSpPr>
          <p:cNvPr id="354" name="Google Shape;354;p31"/>
          <p:cNvSpPr txBox="1">
            <a:spLocks noGrp="1"/>
          </p:cNvSpPr>
          <p:nvPr>
            <p:ph type="title" idx="2"/>
          </p:nvPr>
        </p:nvSpPr>
        <p:spPr>
          <a:xfrm>
            <a:off x="720000" y="1668791"/>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55" name="Google Shape;355;p31"/>
          <p:cNvSpPr txBox="1">
            <a:spLocks noGrp="1"/>
          </p:cNvSpPr>
          <p:nvPr>
            <p:ph type="title" idx="3"/>
          </p:nvPr>
        </p:nvSpPr>
        <p:spPr>
          <a:xfrm>
            <a:off x="720000" y="266858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356" name="Google Shape;356;p31"/>
          <p:cNvSpPr txBox="1">
            <a:spLocks noGrp="1"/>
          </p:cNvSpPr>
          <p:nvPr>
            <p:ph type="title" idx="4"/>
          </p:nvPr>
        </p:nvSpPr>
        <p:spPr>
          <a:xfrm>
            <a:off x="720000" y="2123121"/>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357" name="Google Shape;357;p31"/>
          <p:cNvSpPr txBox="1">
            <a:spLocks noGrp="1"/>
          </p:cNvSpPr>
          <p:nvPr>
            <p:ph type="title" idx="5"/>
          </p:nvPr>
        </p:nvSpPr>
        <p:spPr>
          <a:xfrm>
            <a:off x="720000" y="320048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359" name="Google Shape;359;p31"/>
          <p:cNvSpPr txBox="1">
            <a:spLocks noGrp="1"/>
          </p:cNvSpPr>
          <p:nvPr>
            <p:ph type="title" idx="7"/>
          </p:nvPr>
        </p:nvSpPr>
        <p:spPr>
          <a:xfrm>
            <a:off x="4820975" y="1675521"/>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360" name="Google Shape;360;p31"/>
          <p:cNvSpPr txBox="1">
            <a:spLocks noGrp="1"/>
          </p:cNvSpPr>
          <p:nvPr>
            <p:ph type="subTitle" idx="1"/>
          </p:nvPr>
        </p:nvSpPr>
        <p:spPr>
          <a:xfrm>
            <a:off x="1530900" y="1668791"/>
            <a:ext cx="27921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INTRODUCTION</a:t>
            </a:r>
            <a:endParaRPr sz="1400" dirty="0"/>
          </a:p>
        </p:txBody>
      </p:sp>
      <p:sp>
        <p:nvSpPr>
          <p:cNvPr id="361" name="Google Shape;361;p31"/>
          <p:cNvSpPr txBox="1">
            <a:spLocks noGrp="1"/>
          </p:cNvSpPr>
          <p:nvPr>
            <p:ph type="subTitle" idx="8"/>
          </p:nvPr>
        </p:nvSpPr>
        <p:spPr>
          <a:xfrm>
            <a:off x="1476475" y="2168687"/>
            <a:ext cx="3194762" cy="447600"/>
          </a:xfrm>
          <a:prstGeom prst="rect">
            <a:avLst/>
          </a:prstGeom>
        </p:spPr>
        <p:txBody>
          <a:bodyPr spcFirstLastPara="1" wrap="square" lIns="91425" tIns="91425" rIns="91425" bIns="91425" anchor="t" anchorCtr="0">
            <a:noAutofit/>
          </a:bodyPr>
          <a:lstStyle/>
          <a:p>
            <a:pPr marL="0" indent="0"/>
            <a:r>
              <a:rPr lang="en" sz="1400" dirty="0"/>
              <a:t>DIAGRAMME DE CAS D’UTILISATION</a:t>
            </a:r>
            <a:endParaRPr sz="1400" dirty="0"/>
          </a:p>
        </p:txBody>
      </p:sp>
      <p:grpSp>
        <p:nvGrpSpPr>
          <p:cNvPr id="366" name="Google Shape;366;p31"/>
          <p:cNvGrpSpPr/>
          <p:nvPr/>
        </p:nvGrpSpPr>
        <p:grpSpPr>
          <a:xfrm>
            <a:off x="3379050" y="4323175"/>
            <a:ext cx="1846200" cy="280800"/>
            <a:chOff x="3379050" y="4323175"/>
            <a:chExt cx="1846200" cy="280800"/>
          </a:xfrm>
        </p:grpSpPr>
        <p:sp>
          <p:nvSpPr>
            <p:cNvPr id="367" name="Google Shape;367;p31"/>
            <p:cNvSpPr/>
            <p:nvPr/>
          </p:nvSpPr>
          <p:spPr>
            <a:xfrm>
              <a:off x="4199550" y="4406275"/>
              <a:ext cx="1025700" cy="1977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3379050" y="4323175"/>
              <a:ext cx="280800" cy="2808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62;p31">
            <a:extLst>
              <a:ext uri="{FF2B5EF4-FFF2-40B4-BE49-F238E27FC236}">
                <a16:creationId xmlns:a16="http://schemas.microsoft.com/office/drawing/2014/main" id="{170A5047-A197-F2D8-1C9C-2D27B985FFB6}"/>
              </a:ext>
            </a:extLst>
          </p:cNvPr>
          <p:cNvSpPr txBox="1">
            <a:spLocks/>
          </p:cNvSpPr>
          <p:nvPr/>
        </p:nvSpPr>
        <p:spPr>
          <a:xfrm>
            <a:off x="1476475" y="2631652"/>
            <a:ext cx="2792100" cy="447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1400" dirty="0"/>
              <a:t>DIAGRAMME DE CLASS</a:t>
            </a:r>
          </a:p>
        </p:txBody>
      </p:sp>
      <p:sp>
        <p:nvSpPr>
          <p:cNvPr id="5" name="Google Shape;362;p31">
            <a:extLst>
              <a:ext uri="{FF2B5EF4-FFF2-40B4-BE49-F238E27FC236}">
                <a16:creationId xmlns:a16="http://schemas.microsoft.com/office/drawing/2014/main" id="{18762689-73B8-85D1-1AFB-1E95CC9B48EB}"/>
              </a:ext>
            </a:extLst>
          </p:cNvPr>
          <p:cNvSpPr txBox="1">
            <a:spLocks/>
          </p:cNvSpPr>
          <p:nvPr/>
        </p:nvSpPr>
        <p:spPr>
          <a:xfrm>
            <a:off x="1476475" y="3192937"/>
            <a:ext cx="2792100" cy="447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1400" dirty="0"/>
              <a:t>USERS STORIES</a:t>
            </a:r>
          </a:p>
        </p:txBody>
      </p:sp>
      <p:sp>
        <p:nvSpPr>
          <p:cNvPr id="6" name="Google Shape;357;p31">
            <a:extLst>
              <a:ext uri="{FF2B5EF4-FFF2-40B4-BE49-F238E27FC236}">
                <a16:creationId xmlns:a16="http://schemas.microsoft.com/office/drawing/2014/main" id="{B28DC157-3E52-B214-D00E-2724B571CA6A}"/>
              </a:ext>
            </a:extLst>
          </p:cNvPr>
          <p:cNvSpPr txBox="1">
            <a:spLocks/>
          </p:cNvSpPr>
          <p:nvPr/>
        </p:nvSpPr>
        <p:spPr>
          <a:xfrm>
            <a:off x="4820973" y="2125268"/>
            <a:ext cx="7347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oboto"/>
              <a:buNone/>
              <a:defRPr sz="3000" b="1"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9pPr>
          </a:lstStyle>
          <a:p>
            <a:r>
              <a:rPr lang="en" dirty="0"/>
              <a:t>07</a:t>
            </a:r>
          </a:p>
        </p:txBody>
      </p:sp>
      <p:sp>
        <p:nvSpPr>
          <p:cNvPr id="7" name="Google Shape;362;p31">
            <a:extLst>
              <a:ext uri="{FF2B5EF4-FFF2-40B4-BE49-F238E27FC236}">
                <a16:creationId xmlns:a16="http://schemas.microsoft.com/office/drawing/2014/main" id="{7269A539-1DC3-910E-1133-8319875FDC8F}"/>
              </a:ext>
            </a:extLst>
          </p:cNvPr>
          <p:cNvSpPr txBox="1">
            <a:spLocks/>
          </p:cNvSpPr>
          <p:nvPr/>
        </p:nvSpPr>
        <p:spPr>
          <a:xfrm>
            <a:off x="5555673" y="1668275"/>
            <a:ext cx="2792100" cy="447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1400" dirty="0"/>
              <a:t>WIREFRAMES</a:t>
            </a:r>
          </a:p>
        </p:txBody>
      </p:sp>
      <p:sp>
        <p:nvSpPr>
          <p:cNvPr id="12" name="Google Shape;362;p31">
            <a:extLst>
              <a:ext uri="{FF2B5EF4-FFF2-40B4-BE49-F238E27FC236}">
                <a16:creationId xmlns:a16="http://schemas.microsoft.com/office/drawing/2014/main" id="{1F18E600-A05D-6AD0-07CC-69DF3BCDDC9B}"/>
              </a:ext>
            </a:extLst>
          </p:cNvPr>
          <p:cNvSpPr txBox="1">
            <a:spLocks/>
          </p:cNvSpPr>
          <p:nvPr/>
        </p:nvSpPr>
        <p:spPr>
          <a:xfrm>
            <a:off x="5555672" y="2051144"/>
            <a:ext cx="3588325" cy="447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1400" dirty="0"/>
              <a:t>TABLEAU DE BORD DE GESTION DE PROJET AGILE </a:t>
            </a:r>
          </a:p>
          <a:p>
            <a:pPr marL="0" indent="0"/>
            <a:endParaRPr lang="fr-FR" sz="1400" dirty="0"/>
          </a:p>
        </p:txBody>
      </p:sp>
      <p:sp>
        <p:nvSpPr>
          <p:cNvPr id="13" name="Google Shape;357;p31">
            <a:extLst>
              <a:ext uri="{FF2B5EF4-FFF2-40B4-BE49-F238E27FC236}">
                <a16:creationId xmlns:a16="http://schemas.microsoft.com/office/drawing/2014/main" id="{5A9C1A22-8C2F-527F-7DAB-A8F468750615}"/>
              </a:ext>
            </a:extLst>
          </p:cNvPr>
          <p:cNvSpPr txBox="1">
            <a:spLocks/>
          </p:cNvSpPr>
          <p:nvPr/>
        </p:nvSpPr>
        <p:spPr>
          <a:xfrm>
            <a:off x="4820973" y="2593298"/>
            <a:ext cx="7347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oboto"/>
              <a:buNone/>
              <a:defRPr sz="3000" b="1"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9pPr>
          </a:lstStyle>
          <a:p>
            <a:r>
              <a:rPr lang="en" dirty="0"/>
              <a:t>08</a:t>
            </a:r>
          </a:p>
        </p:txBody>
      </p:sp>
      <p:sp>
        <p:nvSpPr>
          <p:cNvPr id="3" name="Google Shape;362;p31">
            <a:extLst>
              <a:ext uri="{FF2B5EF4-FFF2-40B4-BE49-F238E27FC236}">
                <a16:creationId xmlns:a16="http://schemas.microsoft.com/office/drawing/2014/main" id="{28C01EBC-02BB-68B1-1E8E-FB56C5AA98C2}"/>
              </a:ext>
            </a:extLst>
          </p:cNvPr>
          <p:cNvSpPr txBox="1">
            <a:spLocks/>
          </p:cNvSpPr>
          <p:nvPr/>
        </p:nvSpPr>
        <p:spPr>
          <a:xfrm>
            <a:off x="5555671" y="2632649"/>
            <a:ext cx="3588325" cy="447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fr-FR" sz="1400" dirty="0"/>
              <a:t>PRÉSENTATION DE MON APPROCHE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2" name="Google Shape;462;p38"/>
          <p:cNvSpPr txBox="1">
            <a:spLocks noGrp="1"/>
          </p:cNvSpPr>
          <p:nvPr>
            <p:ph type="title" idx="2"/>
          </p:nvPr>
        </p:nvSpPr>
        <p:spPr>
          <a:xfrm>
            <a:off x="774191" y="2187250"/>
            <a:ext cx="3492600" cy="768900"/>
          </a:xfrm>
          <a:prstGeom prst="rect">
            <a:avLst/>
          </a:prstGeom>
        </p:spPr>
        <p:txBody>
          <a:bodyPr spcFirstLastPara="1" wrap="square" lIns="91425" tIns="91425" rIns="91425" bIns="91425" anchor="b" anchorCtr="0">
            <a:noAutofit/>
          </a:bodyPr>
          <a:lstStyle/>
          <a:p>
            <a:r>
              <a:rPr lang="fr-FR" b="0" dirty="0"/>
              <a:t>I-</a:t>
            </a:r>
            <a:r>
              <a:rPr lang="fr-FR" b="0" i="0" dirty="0">
                <a:effectLst/>
                <a:latin typeface="Söhne"/>
              </a:rPr>
              <a:t>LES DÉFIS</a:t>
            </a:r>
            <a:endParaRPr lang="fr-FR" b="0" dirty="0"/>
          </a:p>
        </p:txBody>
      </p:sp>
      <p:pic>
        <p:nvPicPr>
          <p:cNvPr id="466" name="Google Shape;466;p38"/>
          <p:cNvPicPr preferRelativeResize="0">
            <a:picLocks noGrp="1"/>
          </p:cNvPicPr>
          <p:nvPr>
            <p:ph type="pic" idx="6"/>
          </p:nvPr>
        </p:nvPicPr>
        <p:blipFill rotWithShape="1">
          <a:blip r:embed="rId3">
            <a:alphaModFix/>
          </a:blip>
          <a:srcRect l="10757" r="35963"/>
          <a:stretch/>
        </p:blipFill>
        <p:spPr>
          <a:xfrm>
            <a:off x="5184325" y="539500"/>
            <a:ext cx="3246602" cy="4064400"/>
          </a:xfrm>
          <a:prstGeom prst="rect">
            <a:avLst/>
          </a:prstGeom>
        </p:spPr>
      </p:pic>
      <p:grpSp>
        <p:nvGrpSpPr>
          <p:cNvPr id="467" name="Google Shape;467;p38"/>
          <p:cNvGrpSpPr/>
          <p:nvPr/>
        </p:nvGrpSpPr>
        <p:grpSpPr>
          <a:xfrm>
            <a:off x="6968575" y="4198350"/>
            <a:ext cx="1462200" cy="634800"/>
            <a:chOff x="6968575" y="4198350"/>
            <a:chExt cx="1462200" cy="634800"/>
          </a:xfrm>
        </p:grpSpPr>
        <p:sp>
          <p:nvSpPr>
            <p:cNvPr id="468" name="Google Shape;468;p38"/>
            <p:cNvSpPr/>
            <p:nvPr/>
          </p:nvSpPr>
          <p:spPr>
            <a:xfrm>
              <a:off x="6968575" y="4430550"/>
              <a:ext cx="1462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8"/>
            <p:cNvSpPr/>
            <p:nvPr/>
          </p:nvSpPr>
          <p:spPr>
            <a:xfrm>
              <a:off x="7697875" y="4198350"/>
              <a:ext cx="732900" cy="2322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38"/>
          <p:cNvGrpSpPr/>
          <p:nvPr/>
        </p:nvGrpSpPr>
        <p:grpSpPr>
          <a:xfrm>
            <a:off x="5184325" y="232300"/>
            <a:ext cx="2513700" cy="798900"/>
            <a:chOff x="5184325" y="232300"/>
            <a:chExt cx="2513700" cy="798900"/>
          </a:xfrm>
        </p:grpSpPr>
        <p:sp>
          <p:nvSpPr>
            <p:cNvPr id="471" name="Google Shape;471;p38"/>
            <p:cNvSpPr/>
            <p:nvPr/>
          </p:nvSpPr>
          <p:spPr>
            <a:xfrm>
              <a:off x="5184325" y="232300"/>
              <a:ext cx="602700" cy="6027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8"/>
            <p:cNvSpPr/>
            <p:nvPr/>
          </p:nvSpPr>
          <p:spPr>
            <a:xfrm>
              <a:off x="5787025" y="835000"/>
              <a:ext cx="602700" cy="1962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8"/>
            <p:cNvSpPr/>
            <p:nvPr/>
          </p:nvSpPr>
          <p:spPr>
            <a:xfrm>
              <a:off x="6389725" y="539500"/>
              <a:ext cx="1308300" cy="2955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i="0" dirty="0">
                <a:solidFill>
                  <a:schemeClr val="accent2">
                    <a:lumMod val="50000"/>
                  </a:schemeClr>
                </a:solidFill>
                <a:effectLst/>
                <a:latin typeface="Söhne"/>
              </a:rPr>
              <a:t>1. GESTION DES MEMBRES</a:t>
            </a:r>
            <a:endParaRPr lang="fr-FR" dirty="0">
              <a:solidFill>
                <a:schemeClr val="accent2">
                  <a:lumMod val="50000"/>
                </a:schemeClr>
              </a:solidFill>
            </a:endParaRPr>
          </a:p>
        </p:txBody>
      </p:sp>
      <p:sp>
        <p:nvSpPr>
          <p:cNvPr id="405" name="Google Shape;405;p34"/>
          <p:cNvSpPr txBox="1">
            <a:spLocks noGrp="1"/>
          </p:cNvSpPr>
          <p:nvPr>
            <p:ph type="subTitle" idx="2"/>
          </p:nvPr>
        </p:nvSpPr>
        <p:spPr>
          <a:xfrm>
            <a:off x="719999" y="1599030"/>
            <a:ext cx="7190125" cy="25523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0" i="0" dirty="0">
                <a:solidFill>
                  <a:schemeClr val="tx1"/>
                </a:solidFill>
                <a:effectLst/>
                <a:latin typeface="Söhne"/>
              </a:rPr>
              <a:t>Les systèmes traditionnels de gestion des membres sont souvent peu flexibles et peu interactifs, entraînant des difficultés dans la mise à jour et l'accès aux informations essentielles.</a:t>
            </a:r>
            <a:endParaRPr sz="2400" dirty="0">
              <a:solidFill>
                <a:schemeClr val="tx1"/>
              </a:solidFill>
            </a:endParaRP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i="0" dirty="0">
                <a:solidFill>
                  <a:schemeClr val="accent2">
                    <a:lumMod val="50000"/>
                  </a:schemeClr>
                </a:solidFill>
                <a:effectLst/>
                <a:latin typeface="Söhne"/>
              </a:rPr>
              <a:t>2. COORDINATION DES ACTIVITÉS</a:t>
            </a:r>
            <a:endParaRPr lang="fr-FR" dirty="0">
              <a:solidFill>
                <a:schemeClr val="accent2">
                  <a:lumMod val="50000"/>
                </a:schemeClr>
              </a:solidFill>
            </a:endParaRPr>
          </a:p>
        </p:txBody>
      </p:sp>
      <p:sp>
        <p:nvSpPr>
          <p:cNvPr id="405" name="Google Shape;405;p34"/>
          <p:cNvSpPr txBox="1">
            <a:spLocks noGrp="1"/>
          </p:cNvSpPr>
          <p:nvPr>
            <p:ph type="subTitle" idx="2"/>
          </p:nvPr>
        </p:nvSpPr>
        <p:spPr>
          <a:xfrm>
            <a:off x="719999" y="1599030"/>
            <a:ext cx="7190125" cy="25523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0" i="0" dirty="0">
                <a:solidFill>
                  <a:schemeClr val="tx1"/>
                </a:solidFill>
                <a:effectLst/>
                <a:latin typeface="Söhne"/>
              </a:rPr>
              <a:t>L'organisation et la gestion des activités demandent une coordination minutieuse, des affectations de tâches précises et une communication transparente, souvent difficiles à réaliser sans un outil approprié.</a:t>
            </a:r>
            <a:endParaRPr sz="2400" dirty="0">
              <a:solidFill>
                <a:schemeClr val="tx1"/>
              </a:solidFill>
            </a:endParaRP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2412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i="0" dirty="0">
                <a:solidFill>
                  <a:schemeClr val="accent2">
                    <a:lumMod val="50000"/>
                  </a:schemeClr>
                </a:solidFill>
                <a:effectLst/>
                <a:latin typeface="Söhne"/>
              </a:rPr>
              <a:t>3. SUIVI FINANCIER</a:t>
            </a:r>
            <a:endParaRPr lang="fr-FR" dirty="0">
              <a:solidFill>
                <a:schemeClr val="accent2">
                  <a:lumMod val="50000"/>
                </a:schemeClr>
              </a:solidFill>
            </a:endParaRPr>
          </a:p>
        </p:txBody>
      </p:sp>
      <p:sp>
        <p:nvSpPr>
          <p:cNvPr id="405" name="Google Shape;405;p34"/>
          <p:cNvSpPr txBox="1">
            <a:spLocks noGrp="1"/>
          </p:cNvSpPr>
          <p:nvPr>
            <p:ph type="subTitle" idx="2"/>
          </p:nvPr>
        </p:nvSpPr>
        <p:spPr>
          <a:xfrm>
            <a:off x="719999" y="1599030"/>
            <a:ext cx="7190125" cy="17476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0" i="0" dirty="0">
                <a:solidFill>
                  <a:schemeClr val="accent6"/>
                </a:solidFill>
                <a:effectLst/>
                <a:latin typeface="Söhne"/>
              </a:rPr>
              <a:t>La tenue à jour des cotisations, la gestion des dons, et la transparence financière sont des aspects cruciaux pour une association, souvent gérés manuellement et sujet à des erreurs ou des retards.</a:t>
            </a:r>
            <a:endParaRPr sz="2400" dirty="0">
              <a:solidFill>
                <a:schemeClr val="accent6"/>
              </a:solidFill>
            </a:endParaRP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91841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9"/>
          <p:cNvSpPr txBox="1">
            <a:spLocks noGrp="1"/>
          </p:cNvSpPr>
          <p:nvPr>
            <p:ph type="title"/>
          </p:nvPr>
        </p:nvSpPr>
        <p:spPr>
          <a:xfrm>
            <a:off x="1578864" y="3089400"/>
            <a:ext cx="6851911" cy="1037592"/>
          </a:xfrm>
          <a:prstGeom prst="rect">
            <a:avLst/>
          </a:prstGeom>
        </p:spPr>
        <p:txBody>
          <a:bodyPr spcFirstLastPara="1" wrap="square" lIns="91425" tIns="91425" rIns="91425" bIns="91425" anchor="b" anchorCtr="0">
            <a:noAutofit/>
          </a:bodyPr>
          <a:lstStyle/>
          <a:p>
            <a:r>
              <a:rPr lang="fr-FR" b="0" i="0" dirty="0">
                <a:effectLst/>
                <a:latin typeface="Söhne"/>
              </a:rPr>
              <a:t>II-NOTRE APPROCHE</a:t>
            </a:r>
          </a:p>
        </p:txBody>
      </p:sp>
      <p:pic>
        <p:nvPicPr>
          <p:cNvPr id="480" name="Google Shape;480;p39"/>
          <p:cNvPicPr preferRelativeResize="0">
            <a:picLocks noGrp="1"/>
          </p:cNvPicPr>
          <p:nvPr>
            <p:ph type="pic" idx="2"/>
          </p:nvPr>
        </p:nvPicPr>
        <p:blipFill rotWithShape="1">
          <a:blip r:embed="rId3">
            <a:alphaModFix/>
          </a:blip>
          <a:srcRect t="10654" b="10654"/>
          <a:stretch/>
        </p:blipFill>
        <p:spPr>
          <a:xfrm>
            <a:off x="713225" y="0"/>
            <a:ext cx="5671798" cy="2979001"/>
          </a:xfrm>
          <a:prstGeom prst="rect">
            <a:avLst/>
          </a:prstGeom>
        </p:spPr>
      </p:pic>
      <p:grpSp>
        <p:nvGrpSpPr>
          <p:cNvPr id="481" name="Google Shape;481;p39"/>
          <p:cNvGrpSpPr/>
          <p:nvPr/>
        </p:nvGrpSpPr>
        <p:grpSpPr>
          <a:xfrm>
            <a:off x="5070125" y="0"/>
            <a:ext cx="4073875" cy="1205700"/>
            <a:chOff x="5070125" y="0"/>
            <a:chExt cx="4073875" cy="1205700"/>
          </a:xfrm>
        </p:grpSpPr>
        <p:sp>
          <p:nvSpPr>
            <p:cNvPr id="482" name="Google Shape;482;p39"/>
            <p:cNvSpPr/>
            <p:nvPr/>
          </p:nvSpPr>
          <p:spPr>
            <a:xfrm>
              <a:off x="8233800" y="0"/>
              <a:ext cx="910200" cy="9102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9"/>
            <p:cNvSpPr/>
            <p:nvPr/>
          </p:nvSpPr>
          <p:spPr>
            <a:xfrm>
              <a:off x="7631100" y="910200"/>
              <a:ext cx="602700" cy="2955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9"/>
            <p:cNvSpPr/>
            <p:nvPr/>
          </p:nvSpPr>
          <p:spPr>
            <a:xfrm>
              <a:off x="6385025" y="507600"/>
              <a:ext cx="1246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9"/>
            <p:cNvSpPr/>
            <p:nvPr/>
          </p:nvSpPr>
          <p:spPr>
            <a:xfrm>
              <a:off x="5652125" y="910200"/>
              <a:ext cx="732900" cy="2322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9"/>
            <p:cNvSpPr/>
            <p:nvPr/>
          </p:nvSpPr>
          <p:spPr>
            <a:xfrm>
              <a:off x="5070125" y="50"/>
              <a:ext cx="1314900" cy="9102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 name="Google Shape;487;p39"/>
          <p:cNvSpPr/>
          <p:nvPr/>
        </p:nvSpPr>
        <p:spPr>
          <a:xfrm>
            <a:off x="713225" y="2576400"/>
            <a:ext cx="1246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i="0" dirty="0">
                <a:solidFill>
                  <a:schemeClr val="accent2">
                    <a:lumMod val="50000"/>
                  </a:schemeClr>
                </a:solidFill>
                <a:effectLst/>
                <a:latin typeface="Söhne"/>
              </a:rPr>
              <a:t>1. GESTION INTERACTIVE DES MEMBRES</a:t>
            </a:r>
            <a:endParaRPr lang="fr-FR" dirty="0">
              <a:solidFill>
                <a:schemeClr val="accent2">
                  <a:lumMod val="50000"/>
                </a:schemeClr>
              </a:solidFill>
            </a:endParaRPr>
          </a:p>
        </p:txBody>
      </p:sp>
      <p:sp>
        <p:nvSpPr>
          <p:cNvPr id="419" name="Google Shape;419;p35"/>
          <p:cNvSpPr txBox="1">
            <a:spLocks noGrp="1"/>
          </p:cNvSpPr>
          <p:nvPr>
            <p:ph type="subTitle" idx="3"/>
          </p:nvPr>
        </p:nvSpPr>
        <p:spPr>
          <a:xfrm>
            <a:off x="720000" y="1347216"/>
            <a:ext cx="7486375" cy="15788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0" i="0" dirty="0">
                <a:solidFill>
                  <a:schemeClr val="accent6"/>
                </a:solidFill>
                <a:effectLst/>
                <a:latin typeface="Söhne"/>
              </a:rPr>
              <a:t>La plateforme permet aux membres de mettre à jour leurs informations, suivre leurs cotisations et activités, ainsi que de communiquer facilement entre eux.</a:t>
            </a:r>
            <a:endParaRPr sz="2400" dirty="0">
              <a:solidFill>
                <a:schemeClr val="accent6"/>
              </a:solidFill>
            </a:endParaRPr>
          </a:p>
        </p:txBody>
      </p:sp>
      <p:sp>
        <p:nvSpPr>
          <p:cNvPr id="421" name="Google Shape;421;p35"/>
          <p:cNvSpPr/>
          <p:nvPr/>
        </p:nvSpPr>
        <p:spPr>
          <a:xfrm>
            <a:off x="6514100" y="4308500"/>
            <a:ext cx="1314900" cy="295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5"/>
          <p:cNvSpPr txBox="1">
            <a:spLocks noGrp="1"/>
          </p:cNvSpPr>
          <p:nvPr>
            <p:ph type="title"/>
          </p:nvPr>
        </p:nvSpPr>
        <p:spPr>
          <a:xfrm>
            <a:off x="329184" y="445025"/>
            <a:ext cx="809481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i="0" dirty="0">
                <a:solidFill>
                  <a:schemeClr val="accent2">
                    <a:lumMod val="50000"/>
                  </a:schemeClr>
                </a:solidFill>
                <a:effectLst/>
                <a:latin typeface="Söhne"/>
              </a:rPr>
              <a:t>2. COORDINATION DES ACTIVITÉS ET DES TÂCHES</a:t>
            </a:r>
            <a:endParaRPr lang="fr-FR" dirty="0">
              <a:solidFill>
                <a:schemeClr val="accent2">
                  <a:lumMod val="50000"/>
                </a:schemeClr>
              </a:solidFill>
            </a:endParaRPr>
          </a:p>
        </p:txBody>
      </p:sp>
      <p:sp>
        <p:nvSpPr>
          <p:cNvPr id="419" name="Google Shape;419;p35"/>
          <p:cNvSpPr txBox="1">
            <a:spLocks noGrp="1"/>
          </p:cNvSpPr>
          <p:nvPr>
            <p:ph type="subTitle" idx="3"/>
          </p:nvPr>
        </p:nvSpPr>
        <p:spPr>
          <a:xfrm>
            <a:off x="720000" y="1347216"/>
            <a:ext cx="7486375" cy="15788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0" i="0" dirty="0">
                <a:solidFill>
                  <a:schemeClr val="tx1"/>
                </a:solidFill>
                <a:effectLst/>
                <a:latin typeface="Söhne"/>
              </a:rPr>
              <a:t>Nous proposons un mécanisme de gestion des activités permettant l'assignation de tâches spécifiques, un suivi en temps réel, et une communication directe entre les participants.</a:t>
            </a:r>
            <a:endParaRPr sz="2400" dirty="0">
              <a:solidFill>
                <a:schemeClr val="tx1"/>
              </a:solidFill>
            </a:endParaRPr>
          </a:p>
        </p:txBody>
      </p:sp>
      <p:sp>
        <p:nvSpPr>
          <p:cNvPr id="421" name="Google Shape;421;p35"/>
          <p:cNvSpPr/>
          <p:nvPr/>
        </p:nvSpPr>
        <p:spPr>
          <a:xfrm>
            <a:off x="6514100" y="4308500"/>
            <a:ext cx="1314900" cy="295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61181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i="0" dirty="0">
                <a:solidFill>
                  <a:schemeClr val="accent2">
                    <a:lumMod val="50000"/>
                  </a:schemeClr>
                </a:solidFill>
                <a:effectLst/>
                <a:latin typeface="Söhne"/>
              </a:rPr>
              <a:t>3. SUIVI FINANCIER TRANSPARENT</a:t>
            </a:r>
            <a:endParaRPr lang="fr-FR" dirty="0">
              <a:solidFill>
                <a:schemeClr val="accent2">
                  <a:lumMod val="50000"/>
                </a:schemeClr>
              </a:solidFill>
            </a:endParaRPr>
          </a:p>
        </p:txBody>
      </p:sp>
      <p:sp>
        <p:nvSpPr>
          <p:cNvPr id="419" name="Google Shape;419;p35"/>
          <p:cNvSpPr txBox="1">
            <a:spLocks noGrp="1"/>
          </p:cNvSpPr>
          <p:nvPr>
            <p:ph type="subTitle" idx="3"/>
          </p:nvPr>
        </p:nvSpPr>
        <p:spPr>
          <a:xfrm>
            <a:off x="720000" y="1347216"/>
            <a:ext cx="7486375" cy="15788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0" i="0" dirty="0">
                <a:solidFill>
                  <a:schemeClr val="accent6"/>
                </a:solidFill>
                <a:effectLst/>
                <a:latin typeface="Söhne"/>
              </a:rPr>
              <a:t>La solution offre une section dédiée à la gestion financière, permettant de suivre les cotisations payées, les dons reçus et de générer des rapports clairs et précis.</a:t>
            </a:r>
            <a:endParaRPr sz="2400" dirty="0">
              <a:solidFill>
                <a:schemeClr val="accent6"/>
              </a:solidFill>
            </a:endParaRPr>
          </a:p>
        </p:txBody>
      </p:sp>
      <p:sp>
        <p:nvSpPr>
          <p:cNvPr id="421" name="Google Shape;421;p35"/>
          <p:cNvSpPr/>
          <p:nvPr/>
        </p:nvSpPr>
        <p:spPr>
          <a:xfrm>
            <a:off x="6514100" y="4308500"/>
            <a:ext cx="1314900" cy="295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55578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pic>
        <p:nvPicPr>
          <p:cNvPr id="7" name="Espace réservé pour une image  6">
            <a:extLst>
              <a:ext uri="{FF2B5EF4-FFF2-40B4-BE49-F238E27FC236}">
                <a16:creationId xmlns:a16="http://schemas.microsoft.com/office/drawing/2014/main" id="{CED9A89E-614A-45CC-C348-937AA96535CE}"/>
              </a:ext>
            </a:extLst>
          </p:cNvPr>
          <p:cNvPicPr>
            <a:picLocks noGrp="1" noChangeAspect="1"/>
          </p:cNvPicPr>
          <p:nvPr>
            <p:ph type="pic" idx="2"/>
          </p:nvPr>
        </p:nvPicPr>
        <p:blipFill>
          <a:blip r:embed="rId3"/>
          <a:srcRect t="4638" b="4638"/>
          <a:stretch>
            <a:fillRect/>
          </a:stretch>
        </p:blipFill>
        <p:spPr/>
      </p:pic>
      <p:sp>
        <p:nvSpPr>
          <p:cNvPr id="478" name="Google Shape;478;p39"/>
          <p:cNvSpPr txBox="1">
            <a:spLocks noGrp="1"/>
          </p:cNvSpPr>
          <p:nvPr>
            <p:ph type="title"/>
          </p:nvPr>
        </p:nvSpPr>
        <p:spPr>
          <a:xfrm>
            <a:off x="262128" y="3093200"/>
            <a:ext cx="8881871" cy="995400"/>
          </a:xfrm>
          <a:prstGeom prst="rect">
            <a:avLst/>
          </a:prstGeom>
        </p:spPr>
        <p:txBody>
          <a:bodyPr spcFirstLastPara="1" wrap="square" lIns="91425" tIns="91425" rIns="91425" bIns="91425" anchor="b" anchorCtr="0">
            <a:noAutofit/>
          </a:bodyPr>
          <a:lstStyle/>
          <a:p>
            <a:r>
              <a:rPr lang="fr-FR" sz="4400" dirty="0"/>
              <a:t>III-</a:t>
            </a:r>
            <a:r>
              <a:rPr lang="fr-FR" sz="4400" b="0" i="0" dirty="0">
                <a:effectLst/>
                <a:latin typeface="Söhne"/>
              </a:rPr>
              <a:t>AVANTAGES DE NOTRE APPROCHE</a:t>
            </a:r>
            <a:endParaRPr lang="fr-FR" sz="4400" dirty="0"/>
          </a:p>
        </p:txBody>
      </p:sp>
      <p:grpSp>
        <p:nvGrpSpPr>
          <p:cNvPr id="481" name="Google Shape;481;p39"/>
          <p:cNvGrpSpPr/>
          <p:nvPr/>
        </p:nvGrpSpPr>
        <p:grpSpPr>
          <a:xfrm>
            <a:off x="5070125" y="0"/>
            <a:ext cx="4073875" cy="1205700"/>
            <a:chOff x="5070125" y="0"/>
            <a:chExt cx="4073875" cy="1205700"/>
          </a:xfrm>
        </p:grpSpPr>
        <p:sp>
          <p:nvSpPr>
            <p:cNvPr id="482" name="Google Shape;482;p39"/>
            <p:cNvSpPr/>
            <p:nvPr/>
          </p:nvSpPr>
          <p:spPr>
            <a:xfrm>
              <a:off x="8233800" y="0"/>
              <a:ext cx="910200" cy="9102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9"/>
            <p:cNvSpPr/>
            <p:nvPr/>
          </p:nvSpPr>
          <p:spPr>
            <a:xfrm>
              <a:off x="7631100" y="910200"/>
              <a:ext cx="602700" cy="2955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9"/>
            <p:cNvSpPr/>
            <p:nvPr/>
          </p:nvSpPr>
          <p:spPr>
            <a:xfrm>
              <a:off x="6385025" y="507600"/>
              <a:ext cx="1246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9"/>
            <p:cNvSpPr/>
            <p:nvPr/>
          </p:nvSpPr>
          <p:spPr>
            <a:xfrm>
              <a:off x="5652125" y="910200"/>
              <a:ext cx="732900" cy="2322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9"/>
            <p:cNvSpPr/>
            <p:nvPr/>
          </p:nvSpPr>
          <p:spPr>
            <a:xfrm>
              <a:off x="5070125" y="50"/>
              <a:ext cx="1314900" cy="9102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 name="Google Shape;487;p39"/>
          <p:cNvSpPr/>
          <p:nvPr/>
        </p:nvSpPr>
        <p:spPr>
          <a:xfrm>
            <a:off x="713225" y="2576400"/>
            <a:ext cx="1246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11079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i="0" dirty="0">
                <a:solidFill>
                  <a:schemeClr val="accent2">
                    <a:lumMod val="50000"/>
                  </a:schemeClr>
                </a:solidFill>
                <a:effectLst/>
                <a:latin typeface="Söhne"/>
              </a:rPr>
              <a:t>1. ACCESSIBILITÉ ET INTERACTIVITÉ</a:t>
            </a:r>
            <a:endParaRPr lang="fr-FR" dirty="0">
              <a:solidFill>
                <a:schemeClr val="accent2">
                  <a:lumMod val="50000"/>
                </a:schemeClr>
              </a:solidFill>
            </a:endParaRPr>
          </a:p>
        </p:txBody>
      </p:sp>
      <p:sp>
        <p:nvSpPr>
          <p:cNvPr id="419" name="Google Shape;419;p35"/>
          <p:cNvSpPr txBox="1">
            <a:spLocks noGrp="1"/>
          </p:cNvSpPr>
          <p:nvPr>
            <p:ph type="subTitle" idx="3"/>
          </p:nvPr>
        </p:nvSpPr>
        <p:spPr>
          <a:xfrm>
            <a:off x="720000" y="1347216"/>
            <a:ext cx="7486375" cy="15788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0" i="0" dirty="0">
                <a:solidFill>
                  <a:schemeClr val="accent6"/>
                </a:solidFill>
                <a:effectLst/>
                <a:latin typeface="Söhne"/>
              </a:rPr>
              <a:t>Tous les membres ont un accès personnalisé, ce qui favorise la communication et la collaboration au sein de l'association.</a:t>
            </a:r>
            <a:endParaRPr lang="fr-FR" sz="2400" dirty="0">
              <a:solidFill>
                <a:schemeClr val="accent6"/>
              </a:solidFill>
            </a:endParaRPr>
          </a:p>
        </p:txBody>
      </p:sp>
      <p:sp>
        <p:nvSpPr>
          <p:cNvPr id="421" name="Google Shape;421;p35"/>
          <p:cNvSpPr/>
          <p:nvPr/>
        </p:nvSpPr>
        <p:spPr>
          <a:xfrm>
            <a:off x="6514100" y="4308500"/>
            <a:ext cx="1314900" cy="295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84286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3"/>
          <p:cNvSpPr txBox="1">
            <a:spLocks noGrp="1"/>
          </p:cNvSpPr>
          <p:nvPr>
            <p:ph type="title"/>
          </p:nvPr>
        </p:nvSpPr>
        <p:spPr>
          <a:xfrm>
            <a:off x="4532900" y="3825050"/>
            <a:ext cx="3897900" cy="77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90" name="Google Shape;390;p33"/>
          <p:cNvSpPr txBox="1">
            <a:spLocks noGrp="1"/>
          </p:cNvSpPr>
          <p:nvPr>
            <p:ph type="title" idx="2"/>
          </p:nvPr>
        </p:nvSpPr>
        <p:spPr>
          <a:xfrm>
            <a:off x="3235175" y="3824900"/>
            <a:ext cx="1235700" cy="77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pic>
        <p:nvPicPr>
          <p:cNvPr id="391" name="Google Shape;391;p33"/>
          <p:cNvPicPr preferRelativeResize="0">
            <a:picLocks noGrp="1"/>
          </p:cNvPicPr>
          <p:nvPr>
            <p:ph type="pic" idx="3"/>
          </p:nvPr>
        </p:nvPicPr>
        <p:blipFill rotWithShape="1">
          <a:blip r:embed="rId3">
            <a:alphaModFix/>
          </a:blip>
          <a:srcRect t="3704" b="19761"/>
          <a:stretch/>
        </p:blipFill>
        <p:spPr>
          <a:xfrm>
            <a:off x="713225" y="0"/>
            <a:ext cx="6279598" cy="3207953"/>
          </a:xfrm>
          <a:prstGeom prst="rect">
            <a:avLst/>
          </a:prstGeom>
        </p:spPr>
      </p:pic>
      <p:sp>
        <p:nvSpPr>
          <p:cNvPr id="392" name="Google Shape;392;p33"/>
          <p:cNvSpPr/>
          <p:nvPr/>
        </p:nvSpPr>
        <p:spPr>
          <a:xfrm>
            <a:off x="713225" y="2297750"/>
            <a:ext cx="910200" cy="9102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623425" y="2036000"/>
            <a:ext cx="9102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207600" y="1734500"/>
            <a:ext cx="415800" cy="301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6238200" y="0"/>
            <a:ext cx="1522800" cy="5394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7761000" y="539500"/>
            <a:ext cx="4158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8176800" y="841000"/>
            <a:ext cx="779100" cy="7791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i="0" dirty="0">
                <a:solidFill>
                  <a:schemeClr val="accent2">
                    <a:lumMod val="50000"/>
                  </a:schemeClr>
                </a:solidFill>
                <a:effectLst/>
                <a:latin typeface="Söhne"/>
              </a:rPr>
              <a:t>2. AUTOMATISATION ET SUIVI EN TEMPS RÉEL</a:t>
            </a:r>
            <a:endParaRPr lang="fr-FR" dirty="0">
              <a:solidFill>
                <a:schemeClr val="accent2">
                  <a:lumMod val="50000"/>
                </a:schemeClr>
              </a:solidFill>
            </a:endParaRPr>
          </a:p>
        </p:txBody>
      </p:sp>
      <p:sp>
        <p:nvSpPr>
          <p:cNvPr id="419" name="Google Shape;419;p35"/>
          <p:cNvSpPr txBox="1">
            <a:spLocks noGrp="1"/>
          </p:cNvSpPr>
          <p:nvPr>
            <p:ph type="subTitle" idx="3"/>
          </p:nvPr>
        </p:nvSpPr>
        <p:spPr>
          <a:xfrm>
            <a:off x="720000" y="1347216"/>
            <a:ext cx="7486375" cy="15788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0" i="0" dirty="0">
                <a:solidFill>
                  <a:schemeClr val="accent6"/>
                </a:solidFill>
                <a:effectLst/>
                <a:latin typeface="Söhne"/>
              </a:rPr>
              <a:t>L'automatisation des processus réduit les tâches manuelles et permet un suivi en temps réel des activités et des finances.</a:t>
            </a:r>
            <a:endParaRPr lang="fr-FR" sz="2400" dirty="0">
              <a:solidFill>
                <a:schemeClr val="accent6"/>
              </a:solidFill>
            </a:endParaRPr>
          </a:p>
        </p:txBody>
      </p:sp>
      <p:sp>
        <p:nvSpPr>
          <p:cNvPr id="421" name="Google Shape;421;p35"/>
          <p:cNvSpPr/>
          <p:nvPr/>
        </p:nvSpPr>
        <p:spPr>
          <a:xfrm>
            <a:off x="6514100" y="4308500"/>
            <a:ext cx="1314900" cy="295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42367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i="0" dirty="0">
                <a:solidFill>
                  <a:schemeClr val="accent2">
                    <a:lumMod val="50000"/>
                  </a:schemeClr>
                </a:solidFill>
                <a:effectLst/>
                <a:latin typeface="Söhne"/>
              </a:rPr>
              <a:t>3. TRANSPARENCE ET TRAÇABILITÉ</a:t>
            </a:r>
            <a:endParaRPr lang="fr-FR" dirty="0">
              <a:solidFill>
                <a:schemeClr val="accent2">
                  <a:lumMod val="50000"/>
                </a:schemeClr>
              </a:solidFill>
            </a:endParaRPr>
          </a:p>
        </p:txBody>
      </p:sp>
      <p:sp>
        <p:nvSpPr>
          <p:cNvPr id="419" name="Google Shape;419;p35"/>
          <p:cNvSpPr txBox="1">
            <a:spLocks noGrp="1"/>
          </p:cNvSpPr>
          <p:nvPr>
            <p:ph type="subTitle" idx="3"/>
          </p:nvPr>
        </p:nvSpPr>
        <p:spPr>
          <a:xfrm>
            <a:off x="720000" y="1347216"/>
            <a:ext cx="7486375" cy="15788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0" i="0" dirty="0">
                <a:solidFill>
                  <a:schemeClr val="accent6"/>
                </a:solidFill>
                <a:effectLst/>
                <a:latin typeface="Söhne"/>
              </a:rPr>
              <a:t>Une visibilité accrue des informations financières assure une transparence totale et une traçabilité des opérations.</a:t>
            </a:r>
            <a:endParaRPr lang="fr-FR" sz="2400" dirty="0">
              <a:solidFill>
                <a:schemeClr val="accent6"/>
              </a:solidFill>
            </a:endParaRPr>
          </a:p>
        </p:txBody>
      </p:sp>
      <p:sp>
        <p:nvSpPr>
          <p:cNvPr id="421" name="Google Shape;421;p35"/>
          <p:cNvSpPr/>
          <p:nvPr/>
        </p:nvSpPr>
        <p:spPr>
          <a:xfrm>
            <a:off x="6514100" y="4308500"/>
            <a:ext cx="1314900" cy="295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96586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2" name="Google Shape;462;p38"/>
          <p:cNvSpPr txBox="1">
            <a:spLocks noGrp="1"/>
          </p:cNvSpPr>
          <p:nvPr>
            <p:ph type="title" idx="2"/>
          </p:nvPr>
        </p:nvSpPr>
        <p:spPr>
          <a:xfrm>
            <a:off x="774191" y="2187250"/>
            <a:ext cx="3492600" cy="768900"/>
          </a:xfrm>
          <a:prstGeom prst="rect">
            <a:avLst/>
          </a:prstGeom>
        </p:spPr>
        <p:txBody>
          <a:bodyPr spcFirstLastPara="1" wrap="square" lIns="91425" tIns="91425" rIns="91425" bIns="91425" anchor="b" anchorCtr="0">
            <a:noAutofit/>
          </a:bodyPr>
          <a:lstStyle/>
          <a:p>
            <a:r>
              <a:rPr lang="fr-FR" b="0" dirty="0"/>
              <a:t>CONCLUSION</a:t>
            </a:r>
          </a:p>
        </p:txBody>
      </p:sp>
      <p:pic>
        <p:nvPicPr>
          <p:cNvPr id="466" name="Google Shape;466;p38"/>
          <p:cNvPicPr preferRelativeResize="0">
            <a:picLocks noGrp="1"/>
          </p:cNvPicPr>
          <p:nvPr>
            <p:ph type="pic" idx="6"/>
          </p:nvPr>
        </p:nvPicPr>
        <p:blipFill rotWithShape="1">
          <a:blip r:embed="rId3">
            <a:alphaModFix/>
          </a:blip>
          <a:srcRect l="10757" r="35963"/>
          <a:stretch/>
        </p:blipFill>
        <p:spPr>
          <a:xfrm>
            <a:off x="5184325" y="539500"/>
            <a:ext cx="3246602" cy="4064400"/>
          </a:xfrm>
          <a:prstGeom prst="rect">
            <a:avLst/>
          </a:prstGeom>
        </p:spPr>
      </p:pic>
      <p:grpSp>
        <p:nvGrpSpPr>
          <p:cNvPr id="467" name="Google Shape;467;p38"/>
          <p:cNvGrpSpPr/>
          <p:nvPr/>
        </p:nvGrpSpPr>
        <p:grpSpPr>
          <a:xfrm>
            <a:off x="6968575" y="4198350"/>
            <a:ext cx="1462200" cy="634800"/>
            <a:chOff x="6968575" y="4198350"/>
            <a:chExt cx="1462200" cy="634800"/>
          </a:xfrm>
        </p:grpSpPr>
        <p:sp>
          <p:nvSpPr>
            <p:cNvPr id="468" name="Google Shape;468;p38"/>
            <p:cNvSpPr/>
            <p:nvPr/>
          </p:nvSpPr>
          <p:spPr>
            <a:xfrm>
              <a:off x="6968575" y="4430550"/>
              <a:ext cx="1462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8"/>
            <p:cNvSpPr/>
            <p:nvPr/>
          </p:nvSpPr>
          <p:spPr>
            <a:xfrm>
              <a:off x="7697875" y="4198350"/>
              <a:ext cx="732900" cy="2322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38"/>
          <p:cNvGrpSpPr/>
          <p:nvPr/>
        </p:nvGrpSpPr>
        <p:grpSpPr>
          <a:xfrm>
            <a:off x="5184325" y="232300"/>
            <a:ext cx="2513700" cy="798900"/>
            <a:chOff x="5184325" y="232300"/>
            <a:chExt cx="2513700" cy="798900"/>
          </a:xfrm>
        </p:grpSpPr>
        <p:sp>
          <p:nvSpPr>
            <p:cNvPr id="471" name="Google Shape;471;p38"/>
            <p:cNvSpPr/>
            <p:nvPr/>
          </p:nvSpPr>
          <p:spPr>
            <a:xfrm>
              <a:off x="5184325" y="232300"/>
              <a:ext cx="602700" cy="6027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8"/>
            <p:cNvSpPr/>
            <p:nvPr/>
          </p:nvSpPr>
          <p:spPr>
            <a:xfrm>
              <a:off x="5787025" y="835000"/>
              <a:ext cx="602700" cy="1962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8"/>
            <p:cNvSpPr/>
            <p:nvPr/>
          </p:nvSpPr>
          <p:spPr>
            <a:xfrm>
              <a:off x="6389725" y="539500"/>
              <a:ext cx="1308300" cy="2955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715482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9" name="Google Shape;419;p35"/>
          <p:cNvSpPr txBox="1">
            <a:spLocks noGrp="1"/>
          </p:cNvSpPr>
          <p:nvPr>
            <p:ph type="subTitle" idx="3"/>
          </p:nvPr>
        </p:nvSpPr>
        <p:spPr>
          <a:xfrm>
            <a:off x="630866" y="715925"/>
            <a:ext cx="7563292" cy="308344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0" i="0" dirty="0">
                <a:solidFill>
                  <a:schemeClr val="accent6"/>
                </a:solidFill>
                <a:effectLst/>
                <a:latin typeface="Söhne"/>
              </a:rPr>
              <a:t>Notre solution de gestion d'association offre une approche innovante, collaborative et transparente pour répondre aux défis spécifiques de notre association. Nous croyons fermement que cette approche améliorera notre efficacité, renforcera la communication interne et favorisera la croissance de notre association.</a:t>
            </a:r>
            <a:endParaRPr lang="fr-FR" sz="2400" dirty="0">
              <a:solidFill>
                <a:schemeClr val="accent6"/>
              </a:solidFill>
            </a:endParaRPr>
          </a:p>
        </p:txBody>
      </p:sp>
      <p:sp>
        <p:nvSpPr>
          <p:cNvPr id="421" name="Google Shape;421;p35"/>
          <p:cNvSpPr/>
          <p:nvPr/>
        </p:nvSpPr>
        <p:spPr>
          <a:xfrm>
            <a:off x="6514100" y="4308500"/>
            <a:ext cx="1314900" cy="295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38661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48"/>
          <p:cNvSpPr txBox="1">
            <a:spLocks noGrp="1"/>
          </p:cNvSpPr>
          <p:nvPr>
            <p:ph type="title"/>
          </p:nvPr>
        </p:nvSpPr>
        <p:spPr>
          <a:xfrm>
            <a:off x="713225" y="780488"/>
            <a:ext cx="3644700" cy="87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660" name="Google Shape;660;p48"/>
          <p:cNvSpPr txBox="1">
            <a:spLocks noGrp="1"/>
          </p:cNvSpPr>
          <p:nvPr>
            <p:ph type="subTitle" idx="1"/>
          </p:nvPr>
        </p:nvSpPr>
        <p:spPr>
          <a:xfrm>
            <a:off x="713225" y="1655887"/>
            <a:ext cx="36447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661" name="Google Shape;661;p48"/>
          <p:cNvSpPr txBox="1"/>
          <p:nvPr/>
        </p:nvSpPr>
        <p:spPr>
          <a:xfrm>
            <a:off x="713225" y="4102613"/>
            <a:ext cx="3644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Please keep this slide for attribution</a:t>
            </a:r>
            <a:endParaRPr sz="1200">
              <a:solidFill>
                <a:schemeClr val="dk1"/>
              </a:solidFill>
              <a:latin typeface="Open Sans"/>
              <a:ea typeface="Open Sans"/>
              <a:cs typeface="Open Sans"/>
              <a:sym typeface="Open Sans"/>
            </a:endParaRPr>
          </a:p>
        </p:txBody>
      </p:sp>
      <p:pic>
        <p:nvPicPr>
          <p:cNvPr id="662" name="Google Shape;662;p48"/>
          <p:cNvPicPr preferRelativeResize="0">
            <a:picLocks noGrp="1"/>
          </p:cNvPicPr>
          <p:nvPr>
            <p:ph type="pic" idx="2"/>
          </p:nvPr>
        </p:nvPicPr>
        <p:blipFill rotWithShape="1">
          <a:blip r:embed="rId3">
            <a:alphaModFix/>
          </a:blip>
          <a:srcRect l="17379" r="17379"/>
          <a:stretch/>
        </p:blipFill>
        <p:spPr>
          <a:xfrm>
            <a:off x="4637525" y="539500"/>
            <a:ext cx="4506476" cy="4603800"/>
          </a:xfrm>
          <a:prstGeom prst="rect">
            <a:avLst/>
          </a:prstGeom>
        </p:spPr>
      </p:pic>
      <p:grpSp>
        <p:nvGrpSpPr>
          <p:cNvPr id="663" name="Google Shape;663;p48"/>
          <p:cNvGrpSpPr/>
          <p:nvPr/>
        </p:nvGrpSpPr>
        <p:grpSpPr>
          <a:xfrm>
            <a:off x="810711" y="2817694"/>
            <a:ext cx="387681" cy="387661"/>
            <a:chOff x="266768" y="1721375"/>
            <a:chExt cx="397907" cy="397887"/>
          </a:xfrm>
        </p:grpSpPr>
        <p:sp>
          <p:nvSpPr>
            <p:cNvPr id="664" name="Google Shape;664;p4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48"/>
          <p:cNvGrpSpPr/>
          <p:nvPr/>
        </p:nvGrpSpPr>
        <p:grpSpPr>
          <a:xfrm>
            <a:off x="2021807" y="2817694"/>
            <a:ext cx="387661" cy="387661"/>
            <a:chOff x="1379798" y="1723250"/>
            <a:chExt cx="397887" cy="397887"/>
          </a:xfrm>
        </p:grpSpPr>
        <p:sp>
          <p:nvSpPr>
            <p:cNvPr id="667" name="Google Shape;667;p4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48"/>
          <p:cNvGrpSpPr/>
          <p:nvPr/>
        </p:nvGrpSpPr>
        <p:grpSpPr>
          <a:xfrm>
            <a:off x="1414567" y="2817694"/>
            <a:ext cx="387641" cy="387661"/>
            <a:chOff x="864491" y="1723250"/>
            <a:chExt cx="397866" cy="397887"/>
          </a:xfrm>
        </p:grpSpPr>
        <p:sp>
          <p:nvSpPr>
            <p:cNvPr id="672" name="Google Shape;672;p4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48"/>
          <p:cNvGrpSpPr/>
          <p:nvPr/>
        </p:nvGrpSpPr>
        <p:grpSpPr>
          <a:xfrm>
            <a:off x="6168900" y="3830825"/>
            <a:ext cx="2975100" cy="1312800"/>
            <a:chOff x="6168900" y="3830825"/>
            <a:chExt cx="2975100" cy="1312800"/>
          </a:xfrm>
        </p:grpSpPr>
        <p:sp>
          <p:nvSpPr>
            <p:cNvPr id="676" name="Google Shape;676;p48"/>
            <p:cNvSpPr/>
            <p:nvPr/>
          </p:nvSpPr>
          <p:spPr>
            <a:xfrm>
              <a:off x="8233800" y="4233425"/>
              <a:ext cx="910200" cy="9102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8"/>
            <p:cNvSpPr/>
            <p:nvPr/>
          </p:nvSpPr>
          <p:spPr>
            <a:xfrm>
              <a:off x="6168900" y="4201775"/>
              <a:ext cx="602700" cy="2955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8"/>
            <p:cNvSpPr/>
            <p:nvPr/>
          </p:nvSpPr>
          <p:spPr>
            <a:xfrm>
              <a:off x="6771600" y="3830825"/>
              <a:ext cx="1462200" cy="4026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8"/>
            <p:cNvSpPr/>
            <p:nvPr/>
          </p:nvSpPr>
          <p:spPr>
            <a:xfrm>
              <a:off x="7500900" y="4233425"/>
              <a:ext cx="732900" cy="2322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48"/>
          <p:cNvGrpSpPr/>
          <p:nvPr/>
        </p:nvGrpSpPr>
        <p:grpSpPr>
          <a:xfrm>
            <a:off x="4637525" y="539500"/>
            <a:ext cx="1917600" cy="634800"/>
            <a:chOff x="4637525" y="539500"/>
            <a:chExt cx="1917600" cy="634800"/>
          </a:xfrm>
        </p:grpSpPr>
        <p:sp>
          <p:nvSpPr>
            <p:cNvPr id="681" name="Google Shape;681;p48"/>
            <p:cNvSpPr/>
            <p:nvPr/>
          </p:nvSpPr>
          <p:spPr>
            <a:xfrm>
              <a:off x="4637525" y="539500"/>
              <a:ext cx="1314900" cy="4026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8"/>
            <p:cNvSpPr/>
            <p:nvPr/>
          </p:nvSpPr>
          <p:spPr>
            <a:xfrm>
              <a:off x="5952425" y="942100"/>
              <a:ext cx="602700" cy="2322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2"/>
          <p:cNvSpPr txBox="1">
            <a:spLocks noGrp="1"/>
          </p:cNvSpPr>
          <p:nvPr>
            <p:ph type="title"/>
          </p:nvPr>
        </p:nvSpPr>
        <p:spPr>
          <a:xfrm>
            <a:off x="3863875" y="765544"/>
            <a:ext cx="4566900" cy="97370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 quoi je penssais quand je travaillais sur le projet :</a:t>
            </a:r>
            <a:endParaRPr dirty="0"/>
          </a:p>
        </p:txBody>
      </p:sp>
      <p:sp>
        <p:nvSpPr>
          <p:cNvPr id="374" name="Google Shape;374;p32"/>
          <p:cNvSpPr txBox="1">
            <a:spLocks noGrp="1"/>
          </p:cNvSpPr>
          <p:nvPr>
            <p:ph type="subTitle" idx="1"/>
          </p:nvPr>
        </p:nvSpPr>
        <p:spPr>
          <a:xfrm>
            <a:off x="3863875" y="1739255"/>
            <a:ext cx="4566900" cy="221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800" b="1" dirty="0">
                <a:effectLst/>
                <a:latin typeface="Calibri" panose="020F0502020204030204" pitchFamily="34" charset="0"/>
                <a:ea typeface="Calibri" panose="020F0502020204030204" pitchFamily="34" charset="0"/>
                <a:cs typeface="Times New Roman" panose="02020603050405020304" pitchFamily="18" charset="0"/>
              </a:rPr>
              <a:t>Mes acteur : </a:t>
            </a:r>
          </a:p>
          <a:p>
            <a:pPr marL="742950" lvl="1" indent="-285750" algn="l">
              <a:buFont typeface="Wingdings" panose="05000000000000000000" pitchFamily="2" charset="2"/>
              <a:buChar char="q"/>
            </a:pPr>
            <a:r>
              <a:rPr lang="fr-FR" sz="1800" b="1" dirty="0">
                <a:effectLst/>
                <a:latin typeface="Calibri" panose="020F0502020204030204" pitchFamily="34" charset="0"/>
                <a:ea typeface="Calibri" panose="020F0502020204030204" pitchFamily="34" charset="0"/>
                <a:cs typeface="Times New Roman" panose="02020603050405020304" pitchFamily="18" charset="0"/>
              </a:rPr>
              <a:t>Président </a:t>
            </a:r>
          </a:p>
          <a:p>
            <a:pPr marL="742950" lvl="1" indent="-285750" algn="l">
              <a:buFont typeface="Wingdings" panose="05000000000000000000" pitchFamily="2" charset="2"/>
              <a:buChar char="q"/>
            </a:pPr>
            <a:r>
              <a:rPr lang="fr-FR" sz="1800" b="1" dirty="0">
                <a:effectLst/>
                <a:latin typeface="Calibri" panose="020F0502020204030204" pitchFamily="34" charset="0"/>
                <a:ea typeface="Calibri" panose="020F0502020204030204" pitchFamily="34" charset="0"/>
                <a:cs typeface="Times New Roman" panose="02020603050405020304" pitchFamily="18" charset="0"/>
              </a:rPr>
              <a:t>Membres de l'Association </a:t>
            </a:r>
            <a:endParaRPr lang="fr-FR" sz="1800" b="1"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l">
              <a:buFont typeface="Wingdings" panose="05000000000000000000" pitchFamily="2" charset="2"/>
              <a:buChar char="q"/>
            </a:pPr>
            <a:r>
              <a:rPr lang="fr-FR" sz="1800" b="1" dirty="0">
                <a:effectLst/>
                <a:latin typeface="Calibri" panose="020F0502020204030204" pitchFamily="34" charset="0"/>
                <a:ea typeface="Calibri" panose="020F0502020204030204" pitchFamily="34" charset="0"/>
                <a:cs typeface="Times New Roman" panose="02020603050405020304" pitchFamily="18" charset="0"/>
              </a:rPr>
              <a:t>Bureau de l'Association </a:t>
            </a:r>
          </a:p>
          <a:p>
            <a:pPr marL="742950" lvl="1" indent="-285750" algn="l">
              <a:buFont typeface="Wingdings" panose="05000000000000000000" pitchFamily="2" charset="2"/>
              <a:buChar char="q"/>
            </a:pPr>
            <a:r>
              <a:rPr lang="fr-FR" sz="1800" b="1" dirty="0">
                <a:solidFill>
                  <a:schemeClr val="tx1"/>
                </a:solidFill>
                <a:effectLst/>
                <a:latin typeface="Helvetica" panose="020B0604020202020204" pitchFamily="34" charset="0"/>
                <a:ea typeface="Calibri" panose="020F0502020204030204" pitchFamily="34" charset="0"/>
                <a:cs typeface="Times New Roman" panose="02020603050405020304" pitchFamily="18" charset="0"/>
              </a:rPr>
              <a:t>La Trésorerie</a:t>
            </a:r>
            <a:r>
              <a:rPr lang="fr-FR" b="1" dirty="0">
                <a:solidFill>
                  <a:schemeClr val="tx1"/>
                </a:solidFill>
                <a:effectLst/>
              </a:rPr>
              <a:t> </a:t>
            </a:r>
            <a:endParaRPr dirty="0">
              <a:solidFill>
                <a:schemeClr val="tx1"/>
              </a:solidFill>
            </a:endParaRPr>
          </a:p>
        </p:txBody>
      </p:sp>
      <p:pic>
        <p:nvPicPr>
          <p:cNvPr id="375" name="Google Shape;375;p32"/>
          <p:cNvPicPr preferRelativeResize="0">
            <a:picLocks noGrp="1"/>
          </p:cNvPicPr>
          <p:nvPr>
            <p:ph type="pic" idx="2"/>
          </p:nvPr>
        </p:nvPicPr>
        <p:blipFill rotWithShape="1">
          <a:blip r:embed="rId3">
            <a:alphaModFix/>
          </a:blip>
          <a:srcRect l="20642" r="11251"/>
          <a:stretch/>
        </p:blipFill>
        <p:spPr>
          <a:xfrm>
            <a:off x="0" y="869800"/>
            <a:ext cx="3473075" cy="3403898"/>
          </a:xfrm>
          <a:prstGeom prst="rect">
            <a:avLst/>
          </a:prstGeom>
        </p:spPr>
      </p:pic>
      <p:grpSp>
        <p:nvGrpSpPr>
          <p:cNvPr id="376" name="Google Shape;376;p32"/>
          <p:cNvGrpSpPr/>
          <p:nvPr/>
        </p:nvGrpSpPr>
        <p:grpSpPr>
          <a:xfrm>
            <a:off x="2185575" y="3943400"/>
            <a:ext cx="3193200" cy="1200225"/>
            <a:chOff x="2185575" y="3943400"/>
            <a:chExt cx="3193200" cy="1200225"/>
          </a:xfrm>
        </p:grpSpPr>
        <p:sp>
          <p:nvSpPr>
            <p:cNvPr id="377" name="Google Shape;377;p32"/>
            <p:cNvSpPr/>
            <p:nvPr/>
          </p:nvSpPr>
          <p:spPr>
            <a:xfrm>
              <a:off x="3051075" y="4278125"/>
              <a:ext cx="865500" cy="865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3916575" y="4278125"/>
              <a:ext cx="1462200" cy="2568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2185575" y="3943400"/>
              <a:ext cx="865500" cy="3303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32"/>
          <p:cNvGrpSpPr/>
          <p:nvPr/>
        </p:nvGrpSpPr>
        <p:grpSpPr>
          <a:xfrm>
            <a:off x="0" y="0"/>
            <a:ext cx="2024100" cy="1061700"/>
            <a:chOff x="0" y="0"/>
            <a:chExt cx="2024100" cy="1061700"/>
          </a:xfrm>
        </p:grpSpPr>
        <p:sp>
          <p:nvSpPr>
            <p:cNvPr id="381" name="Google Shape;381;p32"/>
            <p:cNvSpPr/>
            <p:nvPr/>
          </p:nvSpPr>
          <p:spPr>
            <a:xfrm>
              <a:off x="0" y="0"/>
              <a:ext cx="865500" cy="865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865500" y="865500"/>
              <a:ext cx="513900" cy="1962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1379400" y="613000"/>
              <a:ext cx="644700" cy="2568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32"/>
          <p:cNvSpPr/>
          <p:nvPr/>
        </p:nvSpPr>
        <p:spPr>
          <a:xfrm>
            <a:off x="7948200" y="539500"/>
            <a:ext cx="330300" cy="3303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3"/>
          <p:cNvSpPr txBox="1">
            <a:spLocks noGrp="1"/>
          </p:cNvSpPr>
          <p:nvPr>
            <p:ph type="title"/>
          </p:nvPr>
        </p:nvSpPr>
        <p:spPr>
          <a:xfrm>
            <a:off x="243590" y="4082053"/>
            <a:ext cx="8656820" cy="779100"/>
          </a:xfrm>
          <a:prstGeom prst="rect">
            <a:avLst/>
          </a:prstGeom>
        </p:spPr>
        <p:txBody>
          <a:bodyPr spcFirstLastPara="1" wrap="square" lIns="91425" tIns="91425" rIns="91425" bIns="91425" anchor="t" anchorCtr="0">
            <a:noAutofit/>
          </a:bodyPr>
          <a:lstStyle/>
          <a:p>
            <a:r>
              <a:rPr lang="en-US" b="0" i="0" dirty="0">
                <a:solidFill>
                  <a:srgbClr val="FFFFFF"/>
                </a:solidFill>
                <a:effectLst/>
                <a:latin typeface="Roboto" panose="02000000000000000000" pitchFamily="2" charset="0"/>
                <a:ea typeface="Roboto" panose="02000000000000000000" pitchFamily="2" charset="0"/>
                <a:cs typeface="Roboto" panose="02000000000000000000" pitchFamily="2" charset="0"/>
              </a:rPr>
              <a:t>DIAGRAMME DE CAS D’UTILISATION</a:t>
            </a:r>
            <a:endParaRPr lang="fr-FR" dirty="0"/>
          </a:p>
        </p:txBody>
      </p:sp>
      <p:sp>
        <p:nvSpPr>
          <p:cNvPr id="390" name="Google Shape;390;p33"/>
          <p:cNvSpPr txBox="1">
            <a:spLocks noGrp="1"/>
          </p:cNvSpPr>
          <p:nvPr>
            <p:ph type="title" idx="2"/>
          </p:nvPr>
        </p:nvSpPr>
        <p:spPr>
          <a:xfrm>
            <a:off x="3699870" y="3412820"/>
            <a:ext cx="1235700" cy="77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391" name="Google Shape;391;p33"/>
          <p:cNvPicPr preferRelativeResize="0">
            <a:picLocks noGrp="1"/>
          </p:cNvPicPr>
          <p:nvPr>
            <p:ph type="pic" idx="3"/>
          </p:nvPr>
        </p:nvPicPr>
        <p:blipFill rotWithShape="1">
          <a:blip r:embed="rId3">
            <a:alphaModFix/>
          </a:blip>
          <a:srcRect t="3704" b="19761"/>
          <a:stretch/>
        </p:blipFill>
        <p:spPr>
          <a:xfrm>
            <a:off x="713225" y="0"/>
            <a:ext cx="6279598" cy="3207953"/>
          </a:xfrm>
          <a:prstGeom prst="rect">
            <a:avLst/>
          </a:prstGeom>
        </p:spPr>
      </p:pic>
      <p:sp>
        <p:nvSpPr>
          <p:cNvPr id="392" name="Google Shape;392;p33"/>
          <p:cNvSpPr/>
          <p:nvPr/>
        </p:nvSpPr>
        <p:spPr>
          <a:xfrm>
            <a:off x="713225" y="2297750"/>
            <a:ext cx="910200" cy="9102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623425" y="2036000"/>
            <a:ext cx="9102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207600" y="1734500"/>
            <a:ext cx="415800" cy="301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6238200" y="0"/>
            <a:ext cx="1522800" cy="5394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7761000" y="539500"/>
            <a:ext cx="4158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8176800" y="841000"/>
            <a:ext cx="779100" cy="7791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9977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3"/>
          <p:cNvSpPr txBox="1">
            <a:spLocks noGrp="1"/>
          </p:cNvSpPr>
          <p:nvPr>
            <p:ph type="title"/>
          </p:nvPr>
        </p:nvSpPr>
        <p:spPr>
          <a:xfrm>
            <a:off x="2368446" y="3825050"/>
            <a:ext cx="6062354" cy="779100"/>
          </a:xfrm>
          <a:prstGeom prst="rect">
            <a:avLst/>
          </a:prstGeom>
        </p:spPr>
        <p:txBody>
          <a:bodyPr spcFirstLastPara="1" wrap="square" lIns="91425" tIns="91425" rIns="91425" bIns="91425" anchor="t" anchorCtr="0">
            <a:noAutofit/>
          </a:bodyPr>
          <a:lstStyle/>
          <a:p>
            <a:r>
              <a:rPr lang="fr-FR" b="0" i="0" dirty="0">
                <a:solidFill>
                  <a:schemeClr val="tx1"/>
                </a:solidFill>
                <a:effectLst/>
                <a:latin typeface="Roboto" panose="02000000000000000000" pitchFamily="2" charset="0"/>
                <a:ea typeface="Roboto" panose="02000000000000000000" pitchFamily="2" charset="0"/>
                <a:cs typeface="Roboto" panose="02000000000000000000" pitchFamily="2" charset="0"/>
              </a:rPr>
              <a:t>DIAGRAMME DE CLASS</a:t>
            </a:r>
            <a:br>
              <a:rPr lang="fr-FR" dirty="0">
                <a:solidFill>
                  <a:schemeClr val="tx1"/>
                </a:solidFill>
                <a:effectLst/>
                <a:latin typeface="Roboto" panose="02000000000000000000" pitchFamily="2" charset="0"/>
                <a:ea typeface="Roboto" panose="02000000000000000000" pitchFamily="2" charset="0"/>
                <a:cs typeface="Roboto" panose="02000000000000000000" pitchFamily="2" charset="0"/>
              </a:rPr>
            </a:br>
            <a:endParaRPr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390" name="Google Shape;390;p33"/>
          <p:cNvSpPr txBox="1">
            <a:spLocks noGrp="1"/>
          </p:cNvSpPr>
          <p:nvPr>
            <p:ph type="title" idx="2"/>
          </p:nvPr>
        </p:nvSpPr>
        <p:spPr>
          <a:xfrm>
            <a:off x="1005550" y="3825050"/>
            <a:ext cx="1235700" cy="77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pic>
        <p:nvPicPr>
          <p:cNvPr id="391" name="Google Shape;391;p33"/>
          <p:cNvPicPr preferRelativeResize="0">
            <a:picLocks noGrp="1"/>
          </p:cNvPicPr>
          <p:nvPr>
            <p:ph type="pic" idx="3"/>
          </p:nvPr>
        </p:nvPicPr>
        <p:blipFill rotWithShape="1">
          <a:blip r:embed="rId3">
            <a:alphaModFix/>
          </a:blip>
          <a:srcRect t="3704" b="19761"/>
          <a:stretch/>
        </p:blipFill>
        <p:spPr>
          <a:xfrm>
            <a:off x="713225" y="0"/>
            <a:ext cx="6279598" cy="3207953"/>
          </a:xfrm>
          <a:prstGeom prst="rect">
            <a:avLst/>
          </a:prstGeom>
        </p:spPr>
      </p:pic>
      <p:sp>
        <p:nvSpPr>
          <p:cNvPr id="392" name="Google Shape;392;p33"/>
          <p:cNvSpPr/>
          <p:nvPr/>
        </p:nvSpPr>
        <p:spPr>
          <a:xfrm>
            <a:off x="713225" y="2297750"/>
            <a:ext cx="910200" cy="9102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623425" y="2036000"/>
            <a:ext cx="9102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207600" y="1734500"/>
            <a:ext cx="415800" cy="301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6238200" y="0"/>
            <a:ext cx="1522800" cy="5394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7761000" y="539500"/>
            <a:ext cx="4158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8176800" y="841000"/>
            <a:ext cx="779100" cy="7791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547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3"/>
          <p:cNvSpPr txBox="1">
            <a:spLocks noGrp="1"/>
          </p:cNvSpPr>
          <p:nvPr>
            <p:ph type="title"/>
          </p:nvPr>
        </p:nvSpPr>
        <p:spPr>
          <a:xfrm>
            <a:off x="4532900" y="3825050"/>
            <a:ext cx="3897900" cy="779100"/>
          </a:xfrm>
          <a:prstGeom prst="rect">
            <a:avLst/>
          </a:prstGeom>
        </p:spPr>
        <p:txBody>
          <a:bodyPr spcFirstLastPara="1" wrap="square" lIns="91425" tIns="91425" rIns="91425" bIns="91425" anchor="t" anchorCtr="0">
            <a:noAutofit/>
          </a:bodyPr>
          <a:lstStyle/>
          <a:p>
            <a:r>
              <a:rPr lang="fr-FR" sz="4000" dirty="0"/>
              <a:t>USERS STORIES</a:t>
            </a:r>
            <a:br>
              <a:rPr lang="fr-FR" sz="4000" dirty="0"/>
            </a:br>
            <a:endParaRPr dirty="0"/>
          </a:p>
        </p:txBody>
      </p:sp>
      <p:sp>
        <p:nvSpPr>
          <p:cNvPr id="390" name="Google Shape;390;p33"/>
          <p:cNvSpPr txBox="1">
            <a:spLocks noGrp="1"/>
          </p:cNvSpPr>
          <p:nvPr>
            <p:ph type="title" idx="2"/>
          </p:nvPr>
        </p:nvSpPr>
        <p:spPr>
          <a:xfrm>
            <a:off x="3297200" y="3825050"/>
            <a:ext cx="1235700" cy="77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pic>
        <p:nvPicPr>
          <p:cNvPr id="391" name="Google Shape;391;p33"/>
          <p:cNvPicPr preferRelativeResize="0">
            <a:picLocks noGrp="1"/>
          </p:cNvPicPr>
          <p:nvPr>
            <p:ph type="pic" idx="3"/>
          </p:nvPr>
        </p:nvPicPr>
        <p:blipFill rotWithShape="1">
          <a:blip r:embed="rId3">
            <a:alphaModFix/>
          </a:blip>
          <a:srcRect t="3704" b="19761"/>
          <a:stretch/>
        </p:blipFill>
        <p:spPr>
          <a:xfrm>
            <a:off x="713225" y="0"/>
            <a:ext cx="6279598" cy="3207953"/>
          </a:xfrm>
          <a:prstGeom prst="rect">
            <a:avLst/>
          </a:prstGeom>
        </p:spPr>
      </p:pic>
      <p:sp>
        <p:nvSpPr>
          <p:cNvPr id="392" name="Google Shape;392;p33"/>
          <p:cNvSpPr/>
          <p:nvPr/>
        </p:nvSpPr>
        <p:spPr>
          <a:xfrm>
            <a:off x="713225" y="2297750"/>
            <a:ext cx="910200" cy="9102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623425" y="2036000"/>
            <a:ext cx="9102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207600" y="1734500"/>
            <a:ext cx="415800" cy="301500"/>
          </a:xfrm>
          <a:prstGeom prst="rect">
            <a:avLst/>
          </a:prstGeom>
          <a:solidFill>
            <a:srgbClr val="2361AE">
              <a:alpha val="7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6238200" y="0"/>
            <a:ext cx="1522800" cy="5394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7761000" y="539500"/>
            <a:ext cx="415800" cy="3015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8176800" y="841000"/>
            <a:ext cx="779100" cy="779100"/>
          </a:xfrm>
          <a:prstGeom prst="rect">
            <a:avLst/>
          </a:prstGeom>
          <a:solidFill>
            <a:srgbClr val="10336B">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946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34"/>
          <p:cNvSpPr txBox="1">
            <a:spLocks noGrp="1"/>
          </p:cNvSpPr>
          <p:nvPr>
            <p:ph type="title"/>
          </p:nvPr>
        </p:nvSpPr>
        <p:spPr>
          <a:xfrm>
            <a:off x="217121" y="425600"/>
            <a:ext cx="870975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3200" kern="100" dirty="0">
                <a:effectLst/>
                <a:latin typeface="Exo" panose="020B0604020202020204" charset="0"/>
                <a:ea typeface="Roboto" panose="02000000000000000000" pitchFamily="2" charset="0"/>
                <a:cs typeface="Roboto" panose="02000000000000000000" pitchFamily="2" charset="0"/>
              </a:rPr>
              <a:t> EN TANT QUE MEMBRE DE L'ASSOCIATION</a:t>
            </a:r>
            <a:endParaRPr lang="fr-FR" dirty="0"/>
          </a:p>
        </p:txBody>
      </p:sp>
      <p:sp>
        <p:nvSpPr>
          <p:cNvPr id="404" name="Google Shape;404;p34"/>
          <p:cNvSpPr txBox="1">
            <a:spLocks noGrp="1"/>
          </p:cNvSpPr>
          <p:nvPr>
            <p:ph type="subTitle" idx="1"/>
          </p:nvPr>
        </p:nvSpPr>
        <p:spPr>
          <a:xfrm>
            <a:off x="517160" y="1112300"/>
            <a:ext cx="8109678" cy="3300100"/>
          </a:xfrm>
          <a:prstGeom prst="rect">
            <a:avLst/>
          </a:prstGeom>
        </p:spPr>
        <p:txBody>
          <a:bodyPr spcFirstLastPara="1" wrap="square" lIns="91425" tIns="91425" rIns="91425" bIns="91425" anchor="t" anchorCtr="0">
            <a:noAutofit/>
          </a:bodyPr>
          <a:lstStyle/>
          <a:p>
            <a:pPr marL="323850" indent="-171450">
              <a:spcAft>
                <a:spcPts val="800"/>
              </a:spcAft>
              <a:buFont typeface="Wingdings" panose="05000000000000000000" pitchFamily="2" charset="2"/>
              <a:buChar char="q"/>
            </a:pPr>
            <a:r>
              <a:rPr lang="fr-FR" sz="1600" kern="100" dirty="0">
                <a:effectLst/>
                <a:latin typeface="Exo" panose="020B0604020202020204" charset="0"/>
                <a:ea typeface="Roboto" panose="02000000000000000000" pitchFamily="2" charset="0"/>
                <a:cs typeface="Roboto" panose="02000000000000000000" pitchFamily="2" charset="0"/>
              </a:rPr>
              <a:t>En tant que membre de l'association, je veux pouvoir m'inscrire dans l'application en fournissant mes informations</a:t>
            </a:r>
          </a:p>
          <a:p>
            <a:pPr>
              <a:spcAft>
                <a:spcPts val="800"/>
              </a:spcAft>
            </a:pPr>
            <a:r>
              <a:rPr lang="fr-FR" sz="1600" kern="100" dirty="0">
                <a:effectLst/>
                <a:latin typeface="Exo" panose="020B0604020202020204" charset="0"/>
                <a:ea typeface="Roboto" panose="02000000000000000000" pitchFamily="2" charset="0"/>
                <a:cs typeface="Roboto" panose="02000000000000000000" pitchFamily="2" charset="0"/>
              </a:rPr>
              <a:t>personnelles (nom, prénom, date de naissance, adresse, profession, contact, etc.) afin d'accéder aux fonctionnalités</a:t>
            </a:r>
          </a:p>
          <a:p>
            <a:pPr>
              <a:spcAft>
                <a:spcPts val="800"/>
              </a:spcAft>
            </a:pPr>
            <a:r>
              <a:rPr lang="fr-FR" sz="1600" kern="100" dirty="0">
                <a:effectLst/>
                <a:latin typeface="Exo" panose="020B0604020202020204" charset="0"/>
                <a:ea typeface="Roboto" panose="02000000000000000000" pitchFamily="2" charset="0"/>
                <a:cs typeface="Roboto" panose="02000000000000000000" pitchFamily="2" charset="0"/>
              </a:rPr>
              <a:t>réservées aux membres.</a:t>
            </a:r>
          </a:p>
          <a:p>
            <a:pPr marL="323850" indent="-171450">
              <a:spcAft>
                <a:spcPts val="800"/>
              </a:spcAft>
              <a:buFont typeface="Wingdings" panose="05000000000000000000" pitchFamily="2" charset="2"/>
              <a:buChar char="q"/>
            </a:pPr>
            <a:r>
              <a:rPr lang="fr-FR" sz="1600" kern="100" dirty="0">
                <a:effectLst/>
                <a:latin typeface="Exo" panose="020B0604020202020204" charset="0"/>
                <a:ea typeface="Roboto" panose="02000000000000000000" pitchFamily="2" charset="0"/>
                <a:cs typeface="Roboto" panose="02000000000000000000" pitchFamily="2" charset="0"/>
              </a:rPr>
              <a:t>En tant que membre de l'association, je veux pouvoir me connecter à l'application en utilisant mes identifiants afin</a:t>
            </a:r>
          </a:p>
          <a:p>
            <a:pPr>
              <a:spcAft>
                <a:spcPts val="800"/>
              </a:spcAft>
            </a:pPr>
            <a:r>
              <a:rPr lang="fr-FR" sz="1600" kern="100" dirty="0">
                <a:effectLst/>
                <a:latin typeface="Exo" panose="020B0604020202020204" charset="0"/>
                <a:ea typeface="Roboto" panose="02000000000000000000" pitchFamily="2" charset="0"/>
                <a:cs typeface="Roboto" panose="02000000000000000000" pitchFamily="2" charset="0"/>
              </a:rPr>
              <a:t>d'accéder à mes informations personnelles, de suivre ma cotisation, de consulter les activités organisées et de voir les</a:t>
            </a:r>
          </a:p>
          <a:p>
            <a:pPr marL="152400" indent="0">
              <a:spcAft>
                <a:spcPts val="800"/>
              </a:spcAft>
            </a:pPr>
            <a:r>
              <a:rPr lang="fr-FR" sz="1600" kern="100" dirty="0">
                <a:effectLst/>
                <a:latin typeface="Exo" panose="020B0604020202020204" charset="0"/>
                <a:ea typeface="Roboto" panose="02000000000000000000" pitchFamily="2" charset="0"/>
                <a:cs typeface="Roboto" panose="02000000000000000000" pitchFamily="2" charset="0"/>
              </a:rPr>
              <a:t>dons effectués, pour rester informé sur les activités de l'association.</a:t>
            </a: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9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4" name="Google Shape;404;p34"/>
          <p:cNvSpPr txBox="1">
            <a:spLocks noGrp="1"/>
          </p:cNvSpPr>
          <p:nvPr>
            <p:ph type="subTitle" idx="1"/>
          </p:nvPr>
        </p:nvSpPr>
        <p:spPr>
          <a:xfrm>
            <a:off x="374755" y="923600"/>
            <a:ext cx="8109678" cy="3300100"/>
          </a:xfrm>
          <a:prstGeom prst="rect">
            <a:avLst/>
          </a:prstGeom>
        </p:spPr>
        <p:txBody>
          <a:bodyPr spcFirstLastPara="1" wrap="square" lIns="91425" tIns="91425" rIns="91425" bIns="91425" anchor="t" anchorCtr="0">
            <a:noAutofit/>
          </a:bodyPr>
          <a:lstStyle/>
          <a:p>
            <a:pPr marL="320040" marR="0" indent="-173736" algn="l" rtl="0">
              <a:spcBef>
                <a:spcPts val="0"/>
              </a:spcBef>
              <a:spcAft>
                <a:spcPts val="800"/>
              </a:spcAft>
              <a:buClr>
                <a:schemeClr val="dk1"/>
              </a:buClr>
              <a:buSzPts val="1200"/>
              <a:buFont typeface="Wingdings" panose="05000000000000000000" pitchFamily="2" charset="2"/>
              <a:buChar char="q"/>
            </a:pPr>
            <a:r>
              <a:rPr lang="fr-FR" sz="1800" b="0" i="0" kern="100" dirty="0">
                <a:solidFill>
                  <a:srgbClr val="FFFFFF"/>
                </a:solidFill>
                <a:effectLst/>
                <a:latin typeface="Exo" panose="020B0604020202020204" charset="0"/>
                <a:ea typeface="Roboto" panose="02000000000000000000" pitchFamily="2" charset="0"/>
                <a:cs typeface="Roboto" panose="02000000000000000000" pitchFamily="2" charset="0"/>
              </a:rPr>
              <a:t>En tant que membre de l'association, je veux pouvoir consulter et gérer mes tâches assignées pour les différentes</a:t>
            </a:r>
            <a:endParaRPr lang="fr-FR" sz="1800" dirty="0">
              <a:effectLst/>
            </a:endParaRPr>
          </a:p>
          <a:p>
            <a:pPr marL="457200" marR="0" indent="-301752" algn="l" rtl="0">
              <a:spcBef>
                <a:spcPts val="0"/>
              </a:spcBef>
              <a:spcAft>
                <a:spcPts val="800"/>
              </a:spcAft>
            </a:pPr>
            <a:r>
              <a:rPr lang="fr-FR" sz="1800" b="0" i="0" kern="100" dirty="0">
                <a:solidFill>
                  <a:srgbClr val="FFFFFF"/>
                </a:solidFill>
                <a:effectLst/>
                <a:latin typeface="Exo" panose="020B0604020202020204" charset="0"/>
                <a:ea typeface="Roboto" panose="02000000000000000000" pitchFamily="2" charset="0"/>
                <a:cs typeface="Roboto" panose="02000000000000000000" pitchFamily="2" charset="0"/>
              </a:rPr>
              <a:t>activités de l'association afin de contribuer efficacement à leur réalisation.</a:t>
            </a:r>
            <a:endParaRPr lang="fr-FR" sz="2400" dirty="0">
              <a:effectLst/>
            </a:endParaRPr>
          </a:p>
          <a:p>
            <a:pPr marL="457200" marR="0" indent="-301752" algn="l" rtl="0">
              <a:spcBef>
                <a:spcPts val="0"/>
              </a:spcBef>
              <a:spcAft>
                <a:spcPts val="800"/>
              </a:spcAft>
              <a:buFont typeface="Wingdings" panose="05000000000000000000" pitchFamily="2" charset="2"/>
              <a:buChar char="q"/>
            </a:pPr>
            <a:r>
              <a:rPr lang="fr-FR" sz="1800" b="0" i="0" kern="100" dirty="0">
                <a:solidFill>
                  <a:srgbClr val="FFFFFF"/>
                </a:solidFill>
                <a:effectLst/>
                <a:latin typeface="Exo" panose="020B0604020202020204" charset="0"/>
                <a:ea typeface="Roboto" panose="02000000000000000000" pitchFamily="2" charset="0"/>
                <a:cs typeface="Roboto" panose="02000000000000000000" pitchFamily="2" charset="0"/>
              </a:rPr>
              <a:t>En tant que membre de l'association, je veux pouvoir discuter avec d'autres membres via un chat intégré dans</a:t>
            </a:r>
            <a:endParaRPr lang="fr-FR" sz="2400" dirty="0">
              <a:effectLst/>
            </a:endParaRPr>
          </a:p>
          <a:p>
            <a:pPr marL="457200" marR="0" indent="-301752" algn="l" rtl="0">
              <a:spcBef>
                <a:spcPts val="0"/>
              </a:spcBef>
              <a:spcAft>
                <a:spcPts val="800"/>
              </a:spcAft>
            </a:pPr>
            <a:r>
              <a:rPr lang="fr-FR" sz="1800" b="0" i="0" kern="100" dirty="0">
                <a:solidFill>
                  <a:srgbClr val="FFFFFF"/>
                </a:solidFill>
                <a:effectLst/>
                <a:latin typeface="Exo" panose="020B0604020202020204" charset="0"/>
                <a:ea typeface="Roboto" panose="02000000000000000000" pitchFamily="2" charset="0"/>
                <a:cs typeface="Roboto" panose="02000000000000000000" pitchFamily="2" charset="0"/>
              </a:rPr>
              <a:t>l'application pour discuter de sujets relatifs aux activités ou à l'association, afin de faciliter la communication et la</a:t>
            </a:r>
            <a:endParaRPr lang="fr-FR" sz="2400" dirty="0">
              <a:effectLst/>
            </a:endParaRPr>
          </a:p>
          <a:p>
            <a:pPr marL="457200" marR="0" indent="-301752" algn="l" rtl="0">
              <a:spcBef>
                <a:spcPts val="0"/>
              </a:spcBef>
              <a:spcAft>
                <a:spcPts val="800"/>
              </a:spcAft>
            </a:pPr>
            <a:r>
              <a:rPr lang="fr-FR" sz="1800" b="0" i="0" kern="100" dirty="0">
                <a:solidFill>
                  <a:srgbClr val="FFFFFF"/>
                </a:solidFill>
                <a:effectLst/>
                <a:latin typeface="Exo" panose="020B0604020202020204" charset="0"/>
                <a:ea typeface="Roboto" panose="02000000000000000000" pitchFamily="2" charset="0"/>
                <a:cs typeface="Roboto" panose="02000000000000000000" pitchFamily="2" charset="0"/>
              </a:rPr>
              <a:t>collaboration entre les membres.</a:t>
            </a:r>
            <a:endParaRPr lang="fr-FR" sz="2400" dirty="0">
              <a:effectLst/>
            </a:endParaRPr>
          </a:p>
        </p:txBody>
      </p:sp>
      <p:sp>
        <p:nvSpPr>
          <p:cNvPr id="407" name="Google Shape;407;p34"/>
          <p:cNvSpPr/>
          <p:nvPr/>
        </p:nvSpPr>
        <p:spPr>
          <a:xfrm>
            <a:off x="7914475" y="4017000"/>
            <a:ext cx="516300" cy="206700"/>
          </a:xfrm>
          <a:prstGeom prst="rect">
            <a:avLst/>
          </a:prstGeom>
          <a:solidFill>
            <a:srgbClr val="35C4C4">
              <a:alpha val="74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1489500" y="4390050"/>
            <a:ext cx="651600" cy="206700"/>
          </a:xfrm>
          <a:prstGeom prst="rect">
            <a:avLst/>
          </a:prstGeom>
          <a:solidFill>
            <a:srgbClr val="A4FCC4">
              <a:alpha val="67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7910125" y="539600"/>
            <a:ext cx="344700" cy="344700"/>
          </a:xfrm>
          <a:prstGeom prst="rect">
            <a:avLst/>
          </a:prstGeom>
          <a:solidFill>
            <a:srgbClr val="A4FCC4">
              <a:alpha val="44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51912"/>
      </p:ext>
    </p:extLst>
  </p:cSld>
  <p:clrMapOvr>
    <a:masterClrMapping/>
  </p:clrMapOvr>
</p:sld>
</file>

<file path=ppt/theme/theme1.xml><?xml version="1.0" encoding="utf-8"?>
<a:theme xmlns:a="http://schemas.openxmlformats.org/drawingml/2006/main" name="Digital Transformation of Information Pitch Deck by Slidesgo">
  <a:themeElements>
    <a:clrScheme name="Simple Light">
      <a:dk1>
        <a:srgbClr val="FFFFFF"/>
      </a:dk1>
      <a:lt1>
        <a:srgbClr val="10336B"/>
      </a:lt1>
      <a:dk2>
        <a:srgbClr val="010D23"/>
      </a:dk2>
      <a:lt2>
        <a:srgbClr val="2361AE"/>
      </a:lt2>
      <a:accent1>
        <a:srgbClr val="35C4C4"/>
      </a:accent1>
      <a:accent2>
        <a:srgbClr val="A4FCC4"/>
      </a:accent2>
      <a:accent3>
        <a:srgbClr val="FFFFFF"/>
      </a:accent3>
      <a:accent4>
        <a:srgbClr val="FFFFFF"/>
      </a:accent4>
      <a:accent5>
        <a:srgbClr val="FFFFFF"/>
      </a:accent5>
      <a:accent6>
        <a:srgbClr val="FFFFFF"/>
      </a:accent6>
      <a:hlink>
        <a:srgbClr val="A4FCC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1189</TotalTime>
  <Words>1415</Words>
  <Application>Microsoft Office PowerPoint</Application>
  <PresentationFormat>Affichage à l'écran (16:9)</PresentationFormat>
  <Paragraphs>103</Paragraphs>
  <Slides>34</Slides>
  <Notes>34</Notes>
  <HiddenSlides>0</HiddenSlides>
  <MMClips>0</MMClips>
  <ScaleCrop>false</ScaleCrop>
  <HeadingPairs>
    <vt:vector size="6" baseType="variant">
      <vt:variant>
        <vt:lpstr>Polices utilisées</vt:lpstr>
      </vt:variant>
      <vt:variant>
        <vt:i4>11</vt:i4>
      </vt:variant>
      <vt:variant>
        <vt:lpstr>Thème</vt:lpstr>
      </vt:variant>
      <vt:variant>
        <vt:i4>1</vt:i4>
      </vt:variant>
      <vt:variant>
        <vt:lpstr>Titres des diapositives</vt:lpstr>
      </vt:variant>
      <vt:variant>
        <vt:i4>34</vt:i4>
      </vt:variant>
    </vt:vector>
  </HeadingPairs>
  <TitlesOfParts>
    <vt:vector size="46" baseType="lpstr">
      <vt:lpstr>Söhne</vt:lpstr>
      <vt:lpstr>Open Sans</vt:lpstr>
      <vt:lpstr>Roboto</vt:lpstr>
      <vt:lpstr>Raleway</vt:lpstr>
      <vt:lpstr>Arial</vt:lpstr>
      <vt:lpstr>PT Sans</vt:lpstr>
      <vt:lpstr>Nunito Light</vt:lpstr>
      <vt:lpstr>Calibri</vt:lpstr>
      <vt:lpstr>Wingdings</vt:lpstr>
      <vt:lpstr>Exo</vt:lpstr>
      <vt:lpstr>Helvetica</vt:lpstr>
      <vt:lpstr>Digital Transformation of Information Pitch Deck by Slidesgo</vt:lpstr>
      <vt:lpstr>PROJET DE GESTION D’ASSOCIATION</vt:lpstr>
      <vt:lpstr>PRSENTATION DES LIVRABLES</vt:lpstr>
      <vt:lpstr>INTRODUCTION</vt:lpstr>
      <vt:lpstr>A quoi je penssais quand je travaillais sur le projet :</vt:lpstr>
      <vt:lpstr>DIAGRAMME DE CAS D’UTILISATION</vt:lpstr>
      <vt:lpstr>DIAGRAMME DE CLASS </vt:lpstr>
      <vt:lpstr>USERS STORIES </vt:lpstr>
      <vt:lpstr> EN TANT QUE MEMBRE DE L'ASSOCIATION</vt:lpstr>
      <vt:lpstr>Présentation PowerPoint</vt:lpstr>
      <vt:lpstr>EN TANT QUE MEMBRE DU BUREAU DE L'ASSOCIATION</vt:lpstr>
      <vt:lpstr>Présentation PowerPoint</vt:lpstr>
      <vt:lpstr> EN TANT QUE MEMBRE DE L'ASSOCIATION</vt:lpstr>
      <vt:lpstr>Présentation PowerPoint</vt:lpstr>
      <vt:lpstr>Présentation PowerPoint</vt:lpstr>
      <vt:lpstr>EN TANT QUE MEMBRE DE LA TRÉSORERIE</vt:lpstr>
      <vt:lpstr>Présentation PowerPoint</vt:lpstr>
      <vt:lpstr>WIREFRAMES</vt:lpstr>
      <vt:lpstr>TABLEAU DE BORD DE GESTION DE PROJET AGILE </vt:lpstr>
      <vt:lpstr>PRÉSENTATION DE MON APPROCHE</vt:lpstr>
      <vt:lpstr>I-LES DÉFIS</vt:lpstr>
      <vt:lpstr>1. GESTION DES MEMBRES</vt:lpstr>
      <vt:lpstr>2. COORDINATION DES ACTIVITÉS</vt:lpstr>
      <vt:lpstr>3. SUIVI FINANCIER</vt:lpstr>
      <vt:lpstr>II-NOTRE APPROCHE</vt:lpstr>
      <vt:lpstr>1. GESTION INTERACTIVE DES MEMBRES</vt:lpstr>
      <vt:lpstr>2. COORDINATION DES ACTIVITÉS ET DES TÂCHES</vt:lpstr>
      <vt:lpstr>3. SUIVI FINANCIER TRANSPARENT</vt:lpstr>
      <vt:lpstr>III-AVANTAGES DE NOTRE APPROCHE</vt:lpstr>
      <vt:lpstr>1. ACCESSIBILITÉ ET INTERACTIVITÉ</vt:lpstr>
      <vt:lpstr>2. AUTOMATISATION ET SUIVI EN TEMPS RÉEL</vt:lpstr>
      <vt:lpstr>3. TRANSPARENCE ET TRAÇABILITÉ</vt:lpstr>
      <vt:lpstr>CONCLUSION</vt:lpstr>
      <vt:lpstr>Présentation PowerPoint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DE GESTION D’ASSOCIATION</dc:title>
  <cp:lastModifiedBy>Chrys David Brou</cp:lastModifiedBy>
  <cp:revision>6</cp:revision>
  <dcterms:modified xsi:type="dcterms:W3CDTF">2023-12-18T21:14:06Z</dcterms:modified>
</cp:coreProperties>
</file>